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notesSlides/notesSlide13.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6.xml" ContentType="application/vnd.openxmlformats-officedocument.presentationml.tags+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28"/>
  </p:notesMasterIdLst>
  <p:sldIdLst>
    <p:sldId id="490" r:id="rId2"/>
    <p:sldId id="281" r:id="rId3"/>
    <p:sldId id="292" r:id="rId4"/>
    <p:sldId id="503" r:id="rId5"/>
    <p:sldId id="498" r:id="rId6"/>
    <p:sldId id="260" r:id="rId7"/>
    <p:sldId id="492" r:id="rId8"/>
    <p:sldId id="504" r:id="rId9"/>
    <p:sldId id="505" r:id="rId10"/>
    <p:sldId id="500" r:id="rId11"/>
    <p:sldId id="493" r:id="rId12"/>
    <p:sldId id="279" r:id="rId13"/>
    <p:sldId id="510" r:id="rId14"/>
    <p:sldId id="506" r:id="rId15"/>
    <p:sldId id="508" r:id="rId16"/>
    <p:sldId id="494" r:id="rId17"/>
    <p:sldId id="507" r:id="rId18"/>
    <p:sldId id="314" r:id="rId19"/>
    <p:sldId id="509" r:id="rId20"/>
    <p:sldId id="278" r:id="rId21"/>
    <p:sldId id="495" r:id="rId22"/>
    <p:sldId id="511" r:id="rId23"/>
    <p:sldId id="307" r:id="rId24"/>
    <p:sldId id="496" r:id="rId25"/>
    <p:sldId id="309" r:id="rId26"/>
    <p:sldId id="497" r:id="rId27"/>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9889B"/>
    <a:srgbClr val="6BA6B9"/>
    <a:srgbClr val="347A91"/>
    <a:srgbClr val="4177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1" d="100"/>
          <a:sy n="81" d="100"/>
        </p:scale>
        <p:origin x="725" y="86"/>
      </p:cViewPr>
      <p:guideLst>
        <p:guide orient="horz" pos="2183"/>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icrosoft YaHei Light" charset="-122"/>
                <a:ea typeface="Microsoft YaHei Light" charset="-122"/>
                <a:cs typeface="Microsoft YaHei Light" charset="-122"/>
              </a:defRPr>
            </a:pPr>
            <a:r>
              <a:rPr lang="zh-CN" altLang="en-US" b="1" i="0" dirty="0">
                <a:latin typeface="Microsoft YaHei Light" charset="-122"/>
                <a:ea typeface="Microsoft YaHei Light" charset="-122"/>
                <a:cs typeface="Microsoft YaHei Light" charset="-122"/>
              </a:rPr>
              <a:t>图表标题</a:t>
            </a:r>
          </a:p>
        </c:rich>
      </c:tx>
      <c:overlay val="0"/>
      <c:spPr>
        <a:noFill/>
        <a:ln>
          <a:noFill/>
        </a:ln>
        <a:effectLst/>
      </c:spPr>
    </c:title>
    <c:autoTitleDeleted val="0"/>
    <c:plotArea>
      <c:layout/>
      <c:barChart>
        <c:barDir val="col"/>
        <c:grouping val="clustered"/>
        <c:varyColors val="0"/>
        <c:ser>
          <c:idx val="0"/>
          <c:order val="0"/>
          <c:spPr>
            <a:solidFill>
              <a:srgbClr val="49889B"/>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工作表1!$B$2:$B$5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xmlns:c16="http://schemas.microsoft.com/office/drawing/2014/chart">
                      <c:ext uri="{02D57815-91ED-43cb-92C2-25804820EDAC}">
                        <c15:formulaRef>
                          <c15:sqref>工作表1!$B$1</c15:sqref>
                        </c15:formulaRef>
                      </c:ext>
                    </c:extLst>
                    <c:strCache>
                      <c:ptCount val="1"/>
                      <c:pt idx="0">
                        <c:v>系列 1</c:v>
                      </c:pt>
                    </c:strCache>
                  </c:strRef>
                </c15:tx>
              </c15:filteredSeriesTitle>
            </c:ext>
            <c:ext xmlns:c15="http://schemas.microsoft.com/office/drawing/2012/chart" uri="{02D57815-91ED-43cb-92C2-25804820EDAC}">
              <c15:filteredCategoryTitle>
                <c15:cat>
                  <c:strRef>
                    <c:extLst>
                      <c:ext uri="{02D57815-91ED-43cb-92C2-25804820EDAC}">
                        <c15:formulaRef>
                          <c15:sqref>工作表1!$A$2:$A$5</c15:sqref>
                        </c15:formulaRef>
                      </c:ext>
                    </c:extLst>
                    <c:strCache>
                      <c:ptCount val="4"/>
                      <c:pt idx="0">
                        <c:v>类别 1</c:v>
                      </c:pt>
                      <c:pt idx="1">
                        <c:v>类别 2</c:v>
                      </c:pt>
                      <c:pt idx="2">
                        <c:v>类别 3</c:v>
                      </c:pt>
                      <c:pt idx="3">
                        <c:v>类别 4</c:v>
                      </c:pt>
                    </c:strCache>
                  </c:strRef>
                </c15:cat>
              </c15:filteredCategoryTitle>
            </c:ext>
            <c:ext xmlns:c16="http://schemas.microsoft.com/office/drawing/2014/chart" uri="{C3380CC4-5D6E-409C-BE32-E72D297353CC}">
              <c16:uniqueId val="{00000000-6F9B-4FFF-BAB4-D4BBFCB1507A}"/>
            </c:ext>
          </c:extLst>
        </c:ser>
        <c:ser>
          <c:idx val="1"/>
          <c:order val="1"/>
          <c:spPr>
            <a:solidFill>
              <a:srgbClr val="6BA6B9"/>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工作表1!$C$2:$C$5</c:f>
              <c:numCache>
                <c:formatCode>General</c:formatCode>
                <c:ptCount val="4"/>
                <c:pt idx="0">
                  <c:v>2.4</c:v>
                </c:pt>
                <c:pt idx="1">
                  <c:v>4.4000000000000004</c:v>
                </c:pt>
                <c:pt idx="2">
                  <c:v>1.8</c:v>
                </c:pt>
                <c:pt idx="3">
                  <c:v>2.8</c:v>
                </c:pt>
              </c:numCache>
            </c:numRef>
          </c:val>
          <c:extLst>
            <c:ext xmlns:c15="http://schemas.microsoft.com/office/drawing/2012/chart" uri="{02D57815-91ED-43cb-92C2-25804820EDAC}">
              <c15:filteredSeriesTitle>
                <c15:tx>
                  <c:strRef>
                    <c:extLst xmlns:c16="http://schemas.microsoft.com/office/drawing/2014/chart">
                      <c:ext uri="{02D57815-91ED-43cb-92C2-25804820EDAC}">
                        <c15:formulaRef>
                          <c15:sqref>工作表1!$C$1</c15:sqref>
                        </c15:formulaRef>
                      </c:ext>
                    </c:extLst>
                    <c:strCache>
                      <c:ptCount val="1"/>
                      <c:pt idx="0">
                        <c:v>系列 2</c:v>
                      </c:pt>
                    </c:strCache>
                  </c:strRef>
                </c15:tx>
              </c15:filteredSeriesTitle>
            </c:ext>
            <c:ext xmlns:c15="http://schemas.microsoft.com/office/drawing/2012/chart" uri="{02D57815-91ED-43cb-92C2-25804820EDAC}">
              <c15:filteredCategoryTitle>
                <c15:cat>
                  <c:strRef>
                    <c:extLst>
                      <c:ext uri="{02D57815-91ED-43cb-92C2-25804820EDAC}">
                        <c15:formulaRef>
                          <c15:sqref>工作表1!$A$2:$A$5</c15:sqref>
                        </c15:formulaRef>
                      </c:ext>
                    </c:extLst>
                    <c:strCache>
                      <c:ptCount val="4"/>
                      <c:pt idx="0">
                        <c:v>类别 1</c:v>
                      </c:pt>
                      <c:pt idx="1">
                        <c:v>类别 2</c:v>
                      </c:pt>
                      <c:pt idx="2">
                        <c:v>类别 3</c:v>
                      </c:pt>
                      <c:pt idx="3">
                        <c:v>类别 4</c:v>
                      </c:pt>
                    </c:strCache>
                  </c:strRef>
                </c15:cat>
              </c15:filteredCategoryTitle>
            </c:ext>
            <c:ext xmlns:c16="http://schemas.microsoft.com/office/drawing/2014/chart" uri="{C3380CC4-5D6E-409C-BE32-E72D297353CC}">
              <c16:uniqueId val="{00000001-6F9B-4FFF-BAB4-D4BBFCB1507A}"/>
            </c:ext>
          </c:extLst>
        </c:ser>
        <c:ser>
          <c:idx val="2"/>
          <c:order val="2"/>
          <c:spPr>
            <a:solidFill>
              <a:srgbClr val="347A9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工作表1!$D$2:$D$5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xmlns:c16="http://schemas.microsoft.com/office/drawing/2014/chart">
                      <c:ext uri="{02D57815-91ED-43cb-92C2-25804820EDAC}">
                        <c15:formulaRef>
                          <c15:sqref>工作表1!$D$1</c15:sqref>
                        </c15:formulaRef>
                      </c:ext>
                    </c:extLst>
                    <c:strCache>
                      <c:ptCount val="1"/>
                      <c:pt idx="0">
                        <c:v>系列 3</c:v>
                      </c:pt>
                    </c:strCache>
                  </c:strRef>
                </c15:tx>
              </c15:filteredSeriesTitle>
            </c:ext>
            <c:ext xmlns:c15="http://schemas.microsoft.com/office/drawing/2012/chart" uri="{02D57815-91ED-43cb-92C2-25804820EDAC}">
              <c15:filteredCategoryTitle>
                <c15:cat>
                  <c:strRef>
                    <c:extLst>
                      <c:ext uri="{02D57815-91ED-43cb-92C2-25804820EDAC}">
                        <c15:formulaRef>
                          <c15:sqref>工作表1!$A$2:$A$5</c15:sqref>
                        </c15:formulaRef>
                      </c:ext>
                    </c:extLst>
                    <c:strCache>
                      <c:ptCount val="4"/>
                      <c:pt idx="0">
                        <c:v>类别 1</c:v>
                      </c:pt>
                      <c:pt idx="1">
                        <c:v>类别 2</c:v>
                      </c:pt>
                      <c:pt idx="2">
                        <c:v>类别 3</c:v>
                      </c:pt>
                      <c:pt idx="3">
                        <c:v>类别 4</c:v>
                      </c:pt>
                    </c:strCache>
                  </c:strRef>
                </c15:cat>
              </c15:filteredCategoryTitle>
            </c:ext>
            <c:ext xmlns:c16="http://schemas.microsoft.com/office/drawing/2014/chart" uri="{C3380CC4-5D6E-409C-BE32-E72D297353CC}">
              <c16:uniqueId val="{00000002-6F9B-4FFF-BAB4-D4BBFCB1507A}"/>
            </c:ext>
          </c:extLst>
        </c:ser>
        <c:dLbls>
          <c:showLegendKey val="0"/>
          <c:showVal val="0"/>
          <c:showCatName val="0"/>
          <c:showSerName val="0"/>
          <c:showPercent val="0"/>
          <c:showBubbleSize val="0"/>
        </c:dLbls>
        <c:gapWidth val="219"/>
        <c:overlap val="-27"/>
        <c:axId val="-184889040"/>
        <c:axId val="-184887952"/>
      </c:barChart>
      <c:catAx>
        <c:axId val="-1848890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84887952"/>
        <c:crosses val="autoZero"/>
        <c:auto val="1"/>
        <c:lblAlgn val="ctr"/>
        <c:lblOffset val="100"/>
        <c:noMultiLvlLbl val="0"/>
      </c:catAx>
      <c:valAx>
        <c:axId val="-1848879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848890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icrosoft YaHei Light" charset="-122"/>
              <a:ea typeface="Microsoft YaHei Light" charset="-122"/>
              <a:cs typeface="Microsoft YaHei Light" charset="-122"/>
            </a:defRPr>
          </a:pPr>
          <a:endParaRPr lang="zh-CN"/>
        </a:p>
      </c:txPr>
    </c:legend>
    <c:plotVisOnly val="1"/>
    <c:dispBlanksAs val="gap"/>
    <c:showDLblsOverMax val="0"/>
  </c:chart>
  <c:spPr>
    <a:noFill/>
    <a:ln>
      <a:noFill/>
    </a:ln>
    <a:effectLst/>
  </c:spPr>
  <c:txPr>
    <a:bodyPr/>
    <a:lstStyle/>
    <a:p>
      <a:pPr>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Sheet1!$B$4</c:f>
              <c:strCache>
                <c:ptCount val="1"/>
                <c:pt idx="0">
                  <c:v>ppt</c:v>
                </c:pt>
              </c:strCache>
            </c:strRef>
          </c:tx>
          <c:spPr>
            <a:ln w="28575" cap="sq">
              <a:solidFill>
                <a:schemeClr val="tx1">
                  <a:lumMod val="75000"/>
                  <a:lumOff val="25000"/>
                </a:schemeClr>
              </a:solidFill>
              <a:round/>
            </a:ln>
            <a:effectLst/>
          </c:spPr>
          <c:marker>
            <c:symbol val="circle"/>
            <c:size val="5"/>
            <c:spPr>
              <a:solidFill>
                <a:srgbClr val="540000"/>
              </a:solidFill>
              <a:ln w="50800">
                <a:solidFill>
                  <a:schemeClr val="tx1">
                    <a:lumMod val="75000"/>
                    <a:lumOff val="25000"/>
                  </a:schemeClr>
                </a:solidFill>
              </a:ln>
              <a:effectLst/>
            </c:spPr>
          </c:marker>
          <c:cat>
            <c:strRef>
              <c:f>Sheet1!$A$5:$A$10</c:f>
              <c:strCache>
                <c:ptCount val="6"/>
                <c:pt idx="0">
                  <c:v>A</c:v>
                </c:pt>
                <c:pt idx="1">
                  <c:v>B</c:v>
                </c:pt>
                <c:pt idx="2">
                  <c:v>C</c:v>
                </c:pt>
                <c:pt idx="3">
                  <c:v>D</c:v>
                </c:pt>
                <c:pt idx="4">
                  <c:v>E</c:v>
                </c:pt>
                <c:pt idx="5">
                  <c:v>F</c:v>
                </c:pt>
              </c:strCache>
            </c:strRef>
          </c:cat>
          <c:val>
            <c:numRef>
              <c:f>Sheet1!$B$5:$B$10</c:f>
              <c:numCache>
                <c:formatCode>General</c:formatCode>
                <c:ptCount val="6"/>
                <c:pt idx="0">
                  <c:v>3</c:v>
                </c:pt>
                <c:pt idx="1">
                  <c:v>2.5</c:v>
                </c:pt>
                <c:pt idx="2">
                  <c:v>3.5</c:v>
                </c:pt>
                <c:pt idx="3">
                  <c:v>4.5</c:v>
                </c:pt>
                <c:pt idx="4">
                  <c:v>3</c:v>
                </c:pt>
                <c:pt idx="5">
                  <c:v>4</c:v>
                </c:pt>
              </c:numCache>
            </c:numRef>
          </c:val>
          <c:smooth val="0"/>
          <c:extLst>
            <c:ext xmlns:c16="http://schemas.microsoft.com/office/drawing/2014/chart" uri="{C3380CC4-5D6E-409C-BE32-E72D297353CC}">
              <c16:uniqueId val="{00000000-4B40-4ACB-A487-DDD8122A388F}"/>
            </c:ext>
          </c:extLst>
        </c:ser>
        <c:ser>
          <c:idx val="1"/>
          <c:order val="1"/>
          <c:tx>
            <c:strRef>
              <c:f>Sheet1!$C$4</c:f>
              <c:strCache>
                <c:ptCount val="1"/>
                <c:pt idx="0">
                  <c:v>列1</c:v>
                </c:pt>
              </c:strCache>
            </c:strRef>
          </c:tx>
          <c:spPr>
            <a:ln w="28575" cap="rnd">
              <a:solidFill>
                <a:srgbClr val="157E9F"/>
              </a:solidFill>
              <a:round/>
            </a:ln>
            <a:effectLst/>
          </c:spPr>
          <c:marker>
            <c:symbol val="circle"/>
            <c:size val="5"/>
            <c:spPr>
              <a:solidFill>
                <a:srgbClr val="AD1C21"/>
              </a:solidFill>
              <a:ln w="50800">
                <a:solidFill>
                  <a:srgbClr val="157E9F"/>
                </a:solidFill>
              </a:ln>
              <a:effectLst/>
            </c:spPr>
          </c:marker>
          <c:cat>
            <c:strRef>
              <c:f>Sheet1!$A$5:$A$10</c:f>
              <c:strCache>
                <c:ptCount val="6"/>
                <c:pt idx="0">
                  <c:v>A</c:v>
                </c:pt>
                <c:pt idx="1">
                  <c:v>B</c:v>
                </c:pt>
                <c:pt idx="2">
                  <c:v>C</c:v>
                </c:pt>
                <c:pt idx="3">
                  <c:v>D</c:v>
                </c:pt>
                <c:pt idx="4">
                  <c:v>E</c:v>
                </c:pt>
                <c:pt idx="5">
                  <c:v>F</c:v>
                </c:pt>
              </c:strCache>
            </c:strRef>
          </c:cat>
          <c:val>
            <c:numRef>
              <c:f>Sheet1!$C$5:$C$10</c:f>
              <c:numCache>
                <c:formatCode>General</c:formatCode>
                <c:ptCount val="6"/>
                <c:pt idx="0">
                  <c:v>1</c:v>
                </c:pt>
                <c:pt idx="1">
                  <c:v>3</c:v>
                </c:pt>
                <c:pt idx="2">
                  <c:v>2</c:v>
                </c:pt>
                <c:pt idx="3">
                  <c:v>1</c:v>
                </c:pt>
                <c:pt idx="4">
                  <c:v>4</c:v>
                </c:pt>
                <c:pt idx="5">
                  <c:v>2</c:v>
                </c:pt>
              </c:numCache>
            </c:numRef>
          </c:val>
          <c:smooth val="0"/>
          <c:extLst>
            <c:ext xmlns:c16="http://schemas.microsoft.com/office/drawing/2014/chart" uri="{C3380CC4-5D6E-409C-BE32-E72D297353CC}">
              <c16:uniqueId val="{00000001-4B40-4ACB-A487-DDD8122A388F}"/>
            </c:ext>
          </c:extLst>
        </c:ser>
        <c:dLbls>
          <c:showLegendKey val="0"/>
          <c:showVal val="0"/>
          <c:showCatName val="0"/>
          <c:showSerName val="0"/>
          <c:showPercent val="0"/>
          <c:showBubbleSize val="0"/>
        </c:dLbls>
        <c:marker val="1"/>
        <c:smooth val="0"/>
        <c:axId val="-184897744"/>
        <c:axId val="-184890128"/>
      </c:lineChart>
      <c:catAx>
        <c:axId val="-1848977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horzOverflow="overflow" vert="horz" wrap="square" anchor="ctr" anchorCtr="1"/>
          <a:lstStyle/>
          <a:p>
            <a:pPr>
              <a:defRPr lang="zh-CN" sz="1195" b="0" i="0" u="none" strike="noStrike" kern="1200" baseline="0">
                <a:solidFill>
                  <a:srgbClr val="646568"/>
                </a:solidFill>
                <a:latin typeface="+mn-lt"/>
                <a:ea typeface="+mn-ea"/>
                <a:cs typeface="+mn-cs"/>
              </a:defRPr>
            </a:pPr>
            <a:endParaRPr lang="zh-CN"/>
          </a:p>
        </c:txPr>
        <c:crossAx val="-184890128"/>
        <c:crosses val="autoZero"/>
        <c:auto val="1"/>
        <c:lblAlgn val="ctr"/>
        <c:lblOffset val="100"/>
        <c:tickMarkSkip val="1"/>
        <c:noMultiLvlLbl val="0"/>
      </c:catAx>
      <c:valAx>
        <c:axId val="-184890128"/>
        <c:scaling>
          <c:orientation val="minMax"/>
        </c:scaling>
        <c:delete val="1"/>
        <c:axPos val="l"/>
        <c:majorGridlines>
          <c:spPr>
            <a:ln w="9525" cap="flat" cmpd="sng" algn="ctr">
              <a:solidFill>
                <a:srgbClr val="F6F6F6"/>
              </a:solidFill>
              <a:round/>
            </a:ln>
            <a:effectLst/>
          </c:spPr>
        </c:majorGridlines>
        <c:numFmt formatCode="General" sourceLinked="1"/>
        <c:majorTickMark val="none"/>
        <c:minorTickMark val="none"/>
        <c:tickLblPos val="nextTo"/>
        <c:crossAx val="-184897744"/>
        <c:crosses val="autoZero"/>
        <c:crossBetween val="between"/>
      </c:valAx>
      <c:spPr>
        <a:noFill/>
        <a:ln>
          <a:noFill/>
        </a:ln>
        <a:effectLst/>
      </c:spPr>
    </c:plotArea>
    <c:plotVisOnly val="1"/>
    <c:dispBlanksAs val="gap"/>
    <c:showDLblsOverMax val="0"/>
  </c:chart>
  <c:spPr>
    <a:noFill/>
    <a:ln>
      <a:noFill/>
    </a:ln>
    <a:effectLst/>
  </c:spPr>
  <c:txPr>
    <a:bodyPr rot="0" spcFirstLastPara="0" vertOverflow="ellipsis" horzOverflow="overflow" vert="horz" wrap="square" anchor="ctr" anchorCtr="1"/>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E247B2-D573-4D7F-86B4-979C544C0E7E}" type="datetimeFigureOut">
              <a:rPr lang="zh-CN" altLang="en-US" smtClean="0"/>
              <a:t>2019/7/18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5B3570-1901-4791-89B4-2EEBE84D18D9}" type="slidenum">
              <a:rPr lang="zh-CN" altLang="en-US" smtClean="0"/>
              <a:t>‹#›</a:t>
            </a:fld>
            <a:endParaRPr lang="zh-CN" altLang="en-US"/>
          </a:p>
        </p:txBody>
      </p:sp>
    </p:spTree>
    <p:extLst>
      <p:ext uri="{BB962C8B-B14F-4D97-AF65-F5344CB8AC3E}">
        <p14:creationId xmlns:p14="http://schemas.microsoft.com/office/powerpoint/2010/main" val="42218409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55B3570-1901-4791-89B4-2EEBE84D18D9}" type="slidenum">
              <a:rPr lang="zh-CN" altLang="en-US" smtClean="0"/>
              <a:t>1</a:t>
            </a:fld>
            <a:endParaRPr lang="zh-CN" altLang="en-US"/>
          </a:p>
        </p:txBody>
      </p:sp>
    </p:spTree>
    <p:extLst>
      <p:ext uri="{BB962C8B-B14F-4D97-AF65-F5344CB8AC3E}">
        <p14:creationId xmlns:p14="http://schemas.microsoft.com/office/powerpoint/2010/main" val="1318416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6C98EC-4FAB-41E3-87D1-8CFB80D28F61}" type="slidenum">
              <a:rPr lang="zh-CN" altLang="en-US" smtClean="0"/>
              <a:t>10</a:t>
            </a:fld>
            <a:endParaRPr lang="zh-CN" altLang="en-US"/>
          </a:p>
        </p:txBody>
      </p:sp>
    </p:spTree>
    <p:extLst>
      <p:ext uri="{BB962C8B-B14F-4D97-AF65-F5344CB8AC3E}">
        <p14:creationId xmlns:p14="http://schemas.microsoft.com/office/powerpoint/2010/main" val="3603893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11</a:t>
            </a:fld>
            <a:endParaRPr lang="zh-CN" altLang="en-US"/>
          </a:p>
        </p:txBody>
      </p:sp>
    </p:spTree>
    <p:extLst>
      <p:ext uri="{BB962C8B-B14F-4D97-AF65-F5344CB8AC3E}">
        <p14:creationId xmlns:p14="http://schemas.microsoft.com/office/powerpoint/2010/main" val="18486249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6C98EC-4FAB-41E3-87D1-8CFB80D28F61}" type="slidenum">
              <a:rPr lang="zh-CN" altLang="en-US" smtClean="0"/>
              <a:t>12</a:t>
            </a:fld>
            <a:endParaRPr lang="zh-CN" altLang="en-US"/>
          </a:p>
        </p:txBody>
      </p:sp>
    </p:spTree>
    <p:extLst>
      <p:ext uri="{BB962C8B-B14F-4D97-AF65-F5344CB8AC3E}">
        <p14:creationId xmlns:p14="http://schemas.microsoft.com/office/powerpoint/2010/main" val="16190559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13</a:t>
            </a:fld>
            <a:endParaRPr lang="zh-CN" altLang="en-US"/>
          </a:p>
        </p:txBody>
      </p:sp>
    </p:spTree>
    <p:extLst>
      <p:ext uri="{BB962C8B-B14F-4D97-AF65-F5344CB8AC3E}">
        <p14:creationId xmlns:p14="http://schemas.microsoft.com/office/powerpoint/2010/main" val="38282215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14</a:t>
            </a:fld>
            <a:endParaRPr lang="zh-CN" altLang="en-US"/>
          </a:p>
        </p:txBody>
      </p:sp>
    </p:spTree>
    <p:extLst>
      <p:ext uri="{BB962C8B-B14F-4D97-AF65-F5344CB8AC3E}">
        <p14:creationId xmlns:p14="http://schemas.microsoft.com/office/powerpoint/2010/main" val="41452955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15</a:t>
            </a:fld>
            <a:endParaRPr lang="zh-CN" altLang="en-US"/>
          </a:p>
        </p:txBody>
      </p:sp>
    </p:spTree>
    <p:extLst>
      <p:ext uri="{BB962C8B-B14F-4D97-AF65-F5344CB8AC3E}">
        <p14:creationId xmlns:p14="http://schemas.microsoft.com/office/powerpoint/2010/main" val="6344612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16</a:t>
            </a:fld>
            <a:endParaRPr lang="zh-CN" altLang="en-US"/>
          </a:p>
        </p:txBody>
      </p:sp>
    </p:spTree>
    <p:extLst>
      <p:ext uri="{BB962C8B-B14F-4D97-AF65-F5344CB8AC3E}">
        <p14:creationId xmlns:p14="http://schemas.microsoft.com/office/powerpoint/2010/main" val="15608388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17</a:t>
            </a:fld>
            <a:endParaRPr lang="zh-CN" altLang="en-US"/>
          </a:p>
        </p:txBody>
      </p:sp>
    </p:spTree>
    <p:extLst>
      <p:ext uri="{BB962C8B-B14F-4D97-AF65-F5344CB8AC3E}">
        <p14:creationId xmlns:p14="http://schemas.microsoft.com/office/powerpoint/2010/main" val="26870075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18</a:t>
            </a:fld>
            <a:endParaRPr lang="zh-CN" altLang="en-US"/>
          </a:p>
        </p:txBody>
      </p:sp>
    </p:spTree>
    <p:extLst>
      <p:ext uri="{BB962C8B-B14F-4D97-AF65-F5344CB8AC3E}">
        <p14:creationId xmlns:p14="http://schemas.microsoft.com/office/powerpoint/2010/main" val="2622453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19</a:t>
            </a:fld>
            <a:endParaRPr lang="zh-CN" altLang="en-US"/>
          </a:p>
        </p:txBody>
      </p:sp>
    </p:spTree>
    <p:extLst>
      <p:ext uri="{BB962C8B-B14F-4D97-AF65-F5344CB8AC3E}">
        <p14:creationId xmlns:p14="http://schemas.microsoft.com/office/powerpoint/2010/main" val="763409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2</a:t>
            </a:fld>
            <a:endParaRPr lang="zh-CN" altLang="en-US"/>
          </a:p>
        </p:txBody>
      </p:sp>
    </p:spTree>
    <p:extLst>
      <p:ext uri="{BB962C8B-B14F-4D97-AF65-F5344CB8AC3E}">
        <p14:creationId xmlns:p14="http://schemas.microsoft.com/office/powerpoint/2010/main" val="34265534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20</a:t>
            </a:fld>
            <a:endParaRPr lang="zh-CN" altLang="en-US"/>
          </a:p>
        </p:txBody>
      </p:sp>
    </p:spTree>
    <p:extLst>
      <p:ext uri="{BB962C8B-B14F-4D97-AF65-F5344CB8AC3E}">
        <p14:creationId xmlns:p14="http://schemas.microsoft.com/office/powerpoint/2010/main" val="17687821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21</a:t>
            </a:fld>
            <a:endParaRPr lang="zh-CN" altLang="en-US"/>
          </a:p>
        </p:txBody>
      </p:sp>
    </p:spTree>
    <p:extLst>
      <p:ext uri="{BB962C8B-B14F-4D97-AF65-F5344CB8AC3E}">
        <p14:creationId xmlns:p14="http://schemas.microsoft.com/office/powerpoint/2010/main" val="20492157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22</a:t>
            </a:fld>
            <a:endParaRPr lang="zh-CN" altLang="en-US"/>
          </a:p>
        </p:txBody>
      </p:sp>
    </p:spTree>
    <p:extLst>
      <p:ext uri="{BB962C8B-B14F-4D97-AF65-F5344CB8AC3E}">
        <p14:creationId xmlns:p14="http://schemas.microsoft.com/office/powerpoint/2010/main" val="24352940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23</a:t>
            </a:fld>
            <a:endParaRPr lang="zh-CN" altLang="en-US"/>
          </a:p>
        </p:txBody>
      </p:sp>
    </p:spTree>
    <p:extLst>
      <p:ext uri="{BB962C8B-B14F-4D97-AF65-F5344CB8AC3E}">
        <p14:creationId xmlns:p14="http://schemas.microsoft.com/office/powerpoint/2010/main" val="16983656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24</a:t>
            </a:fld>
            <a:endParaRPr lang="zh-CN" altLang="en-US"/>
          </a:p>
        </p:txBody>
      </p:sp>
    </p:spTree>
    <p:extLst>
      <p:ext uri="{BB962C8B-B14F-4D97-AF65-F5344CB8AC3E}">
        <p14:creationId xmlns:p14="http://schemas.microsoft.com/office/powerpoint/2010/main" val="23902351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25</a:t>
            </a:fld>
            <a:endParaRPr lang="zh-CN" altLang="en-US"/>
          </a:p>
        </p:txBody>
      </p:sp>
    </p:spTree>
    <p:extLst>
      <p:ext uri="{BB962C8B-B14F-4D97-AF65-F5344CB8AC3E}">
        <p14:creationId xmlns:p14="http://schemas.microsoft.com/office/powerpoint/2010/main" val="21525014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55B3570-1901-4791-89B4-2EEBE84D18D9}" type="slidenum">
              <a:rPr lang="zh-CN" altLang="en-US" smtClean="0"/>
              <a:t>26</a:t>
            </a:fld>
            <a:endParaRPr lang="zh-CN" altLang="en-US"/>
          </a:p>
        </p:txBody>
      </p:sp>
    </p:spTree>
    <p:extLst>
      <p:ext uri="{BB962C8B-B14F-4D97-AF65-F5344CB8AC3E}">
        <p14:creationId xmlns:p14="http://schemas.microsoft.com/office/powerpoint/2010/main" val="2975650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3</a:t>
            </a:fld>
            <a:endParaRPr lang="zh-CN" altLang="en-US"/>
          </a:p>
        </p:txBody>
      </p:sp>
    </p:spTree>
    <p:extLst>
      <p:ext uri="{BB962C8B-B14F-4D97-AF65-F5344CB8AC3E}">
        <p14:creationId xmlns:p14="http://schemas.microsoft.com/office/powerpoint/2010/main" val="20700351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6C98EC-4FAB-41E3-87D1-8CFB80D28F61}" type="slidenum">
              <a:rPr lang="zh-CN" altLang="en-US" smtClean="0"/>
              <a:t>4</a:t>
            </a:fld>
            <a:endParaRPr lang="zh-CN" altLang="en-US"/>
          </a:p>
        </p:txBody>
      </p:sp>
    </p:spTree>
    <p:extLst>
      <p:ext uri="{BB962C8B-B14F-4D97-AF65-F5344CB8AC3E}">
        <p14:creationId xmlns:p14="http://schemas.microsoft.com/office/powerpoint/2010/main" val="2807739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5</a:t>
            </a:fld>
            <a:endParaRPr lang="zh-CN" altLang="en-US"/>
          </a:p>
        </p:txBody>
      </p:sp>
    </p:spTree>
    <p:extLst>
      <p:ext uri="{BB962C8B-B14F-4D97-AF65-F5344CB8AC3E}">
        <p14:creationId xmlns:p14="http://schemas.microsoft.com/office/powerpoint/2010/main" val="1188667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6C98EC-4FAB-41E3-87D1-8CFB80D28F61}" type="slidenum">
              <a:rPr lang="zh-CN" altLang="en-US" smtClean="0"/>
              <a:t>6</a:t>
            </a:fld>
            <a:endParaRPr lang="zh-CN" altLang="en-US"/>
          </a:p>
        </p:txBody>
      </p:sp>
    </p:spTree>
    <p:extLst>
      <p:ext uri="{BB962C8B-B14F-4D97-AF65-F5344CB8AC3E}">
        <p14:creationId xmlns:p14="http://schemas.microsoft.com/office/powerpoint/2010/main" val="1098549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7</a:t>
            </a:fld>
            <a:endParaRPr lang="zh-CN" altLang="en-US"/>
          </a:p>
        </p:txBody>
      </p:sp>
    </p:spTree>
    <p:extLst>
      <p:ext uri="{BB962C8B-B14F-4D97-AF65-F5344CB8AC3E}">
        <p14:creationId xmlns:p14="http://schemas.microsoft.com/office/powerpoint/2010/main" val="42214601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8</a:t>
            </a:fld>
            <a:endParaRPr lang="zh-CN" altLang="en-US"/>
          </a:p>
        </p:txBody>
      </p:sp>
    </p:spTree>
    <p:extLst>
      <p:ext uri="{BB962C8B-B14F-4D97-AF65-F5344CB8AC3E}">
        <p14:creationId xmlns:p14="http://schemas.microsoft.com/office/powerpoint/2010/main" val="4049089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55B3570-1901-4791-89B4-2EEBE84D18D9}" type="slidenum">
              <a:rPr lang="zh-CN" altLang="en-US" smtClean="0"/>
              <a:t>9</a:t>
            </a:fld>
            <a:endParaRPr lang="zh-CN" altLang="en-US"/>
          </a:p>
        </p:txBody>
      </p:sp>
    </p:spTree>
    <p:extLst>
      <p:ext uri="{BB962C8B-B14F-4D97-AF65-F5344CB8AC3E}">
        <p14:creationId xmlns:p14="http://schemas.microsoft.com/office/powerpoint/2010/main" val="950720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347A9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609600" y="6356351"/>
            <a:ext cx="2844800" cy="365125"/>
          </a:xfrm>
          <a:prstGeom prst="rect">
            <a:avLst/>
          </a:prstGeom>
        </p:spPr>
        <p:txBody>
          <a:bodyPr/>
          <a:lstStyle/>
          <a:p>
            <a:fld id="{8035C5D1-AD16-4B01-871F-DE047A6CFB67}" type="datetimeFigureOut">
              <a:rPr lang="zh-CN" altLang="en-US" smtClean="0"/>
              <a:t>2019/7/18</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8BCDE635-3FC4-4B83-A3D1-632FFA341E9A}" type="slidenum">
              <a:rPr lang="zh-CN" altLang="en-US" smtClean="0"/>
              <a:t>‹#›</a:t>
            </a:fld>
            <a:endParaRPr lang="zh-CN" altLang="en-US"/>
          </a:p>
        </p:txBody>
      </p:sp>
      <p:pic>
        <p:nvPicPr>
          <p:cNvPr id="35" name="图片 34">
            <a:extLst>
              <a:ext uri="{FF2B5EF4-FFF2-40B4-BE49-F238E27FC236}">
                <a16:creationId xmlns:a16="http://schemas.microsoft.com/office/drawing/2014/main" id="{40AF6AED-0647-4BD4-8B0C-1B23450438DA}"/>
              </a:ext>
            </a:extLst>
          </p:cNvPr>
          <p:cNvPicPr>
            <a:picLocks noChangeAspect="1"/>
          </p:cNvPicPr>
          <p:nvPr userDrawn="1"/>
        </p:nvPicPr>
        <p:blipFill>
          <a:blip r:embed="rId2"/>
          <a:stretch>
            <a:fillRect/>
          </a:stretch>
        </p:blipFill>
        <p:spPr>
          <a:xfrm>
            <a:off x="612172" y="-109281"/>
            <a:ext cx="10967655" cy="4889416"/>
          </a:xfrm>
          <a:prstGeom prst="rect">
            <a:avLst/>
          </a:prstGeom>
        </p:spPr>
      </p:pic>
    </p:spTree>
    <p:extLst>
      <p:ext uri="{BB962C8B-B14F-4D97-AF65-F5344CB8AC3E}">
        <p14:creationId xmlns:p14="http://schemas.microsoft.com/office/powerpoint/2010/main" val="164480110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8333" fill="hold" nodeType="withEffect" p14:presetBounceEnd="41667">
                                      <p:stCondLst>
                                        <p:cond delay="200"/>
                                      </p:stCondLst>
                                      <p:childTnLst>
                                        <p:set>
                                          <p:cBhvr>
                                            <p:cTn id="6" dur="1" fill="hold">
                                              <p:stCondLst>
                                                <p:cond delay="0"/>
                                              </p:stCondLst>
                                            </p:cTn>
                                            <p:tgtEl>
                                              <p:spTgt spid="35"/>
                                            </p:tgtEl>
                                            <p:attrNameLst>
                                              <p:attrName>style.visibility</p:attrName>
                                            </p:attrNameLst>
                                          </p:cBhvr>
                                          <p:to>
                                            <p:strVal val="visible"/>
                                          </p:to>
                                        </p:set>
                                        <p:anim calcmode="lin" valueType="num" p14:bounceEnd="41667">
                                          <p:cBhvr additive="base">
                                            <p:cTn id="7" dur="600" fill="hold"/>
                                            <p:tgtEl>
                                              <p:spTgt spid="35"/>
                                            </p:tgtEl>
                                            <p:attrNameLst>
                                              <p:attrName>ppt_x</p:attrName>
                                            </p:attrNameLst>
                                          </p:cBhvr>
                                          <p:tavLst>
                                            <p:tav tm="0">
                                              <p:val>
                                                <p:strVal val="#ppt_x"/>
                                              </p:val>
                                            </p:tav>
                                            <p:tav tm="100000">
                                              <p:val>
                                                <p:strVal val="#ppt_x"/>
                                              </p:val>
                                            </p:tav>
                                          </p:tavLst>
                                        </p:anim>
                                        <p:anim calcmode="lin" valueType="num" p14:bounceEnd="41667">
                                          <p:cBhvr additive="base">
                                            <p:cTn id="8" dur="600" fill="hold"/>
                                            <p:tgtEl>
                                              <p:spTgt spid="3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8333" fill="hold" nodeType="withEffect">
                                      <p:stCondLst>
                                        <p:cond delay="20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600" fill="hold"/>
                                            <p:tgtEl>
                                              <p:spTgt spid="35"/>
                                            </p:tgtEl>
                                            <p:attrNameLst>
                                              <p:attrName>ppt_x</p:attrName>
                                            </p:attrNameLst>
                                          </p:cBhvr>
                                          <p:tavLst>
                                            <p:tav tm="0">
                                              <p:val>
                                                <p:strVal val="#ppt_x"/>
                                              </p:val>
                                            </p:tav>
                                            <p:tav tm="100000">
                                              <p:val>
                                                <p:strVal val="#ppt_x"/>
                                              </p:val>
                                            </p:tav>
                                          </p:tavLst>
                                        </p:anim>
                                        <p:anim calcmode="lin" valueType="num">
                                          <p:cBhvr additive="base">
                                            <p:cTn id="8" dur="600" fill="hold"/>
                                            <p:tgtEl>
                                              <p:spTgt spid="3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标题幻灯片">
    <p:bg>
      <p:bgPr>
        <a:solidFill>
          <a:srgbClr val="49889B"/>
        </a:solidFill>
        <a:effectLst/>
      </p:bgPr>
    </p:bg>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4423774C-D3B2-49C1-989E-3130FF61CE3F}"/>
              </a:ext>
            </a:extLst>
          </p:cNvPr>
          <p:cNvPicPr>
            <a:picLocks noChangeAspect="1"/>
          </p:cNvPicPr>
          <p:nvPr userDrawn="1"/>
        </p:nvPicPr>
        <p:blipFill>
          <a:blip r:embed="rId2"/>
          <a:stretch>
            <a:fillRect/>
          </a:stretch>
        </p:blipFill>
        <p:spPr>
          <a:xfrm>
            <a:off x="609124" y="-311345"/>
            <a:ext cx="10973751" cy="6541575"/>
          </a:xfrm>
          <a:prstGeom prst="rect">
            <a:avLst/>
          </a:prstGeom>
        </p:spPr>
      </p:pic>
    </p:spTree>
    <p:extLst>
      <p:ext uri="{BB962C8B-B14F-4D97-AF65-F5344CB8AC3E}">
        <p14:creationId xmlns:p14="http://schemas.microsoft.com/office/powerpoint/2010/main" val="452083867"/>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8333" fill="hold" nodeType="withEffect" p14:presetBounceEnd="41667">
                                      <p:stCondLst>
                                        <p:cond delay="200"/>
                                      </p:stCondLst>
                                      <p:childTnLst>
                                        <p:set>
                                          <p:cBhvr>
                                            <p:cTn id="6" dur="1" fill="hold">
                                              <p:stCondLst>
                                                <p:cond delay="0"/>
                                              </p:stCondLst>
                                            </p:cTn>
                                            <p:tgtEl>
                                              <p:spTgt spid="17"/>
                                            </p:tgtEl>
                                            <p:attrNameLst>
                                              <p:attrName>style.visibility</p:attrName>
                                            </p:attrNameLst>
                                          </p:cBhvr>
                                          <p:to>
                                            <p:strVal val="visible"/>
                                          </p:to>
                                        </p:set>
                                        <p:anim calcmode="lin" valueType="num" p14:bounceEnd="41667">
                                          <p:cBhvr additive="base">
                                            <p:cTn id="7" dur="600" fill="hold"/>
                                            <p:tgtEl>
                                              <p:spTgt spid="17"/>
                                            </p:tgtEl>
                                            <p:attrNameLst>
                                              <p:attrName>ppt_x</p:attrName>
                                            </p:attrNameLst>
                                          </p:cBhvr>
                                          <p:tavLst>
                                            <p:tav tm="0">
                                              <p:val>
                                                <p:strVal val="#ppt_x"/>
                                              </p:val>
                                            </p:tav>
                                            <p:tav tm="100000">
                                              <p:val>
                                                <p:strVal val="#ppt_x"/>
                                              </p:val>
                                            </p:tav>
                                          </p:tavLst>
                                        </p:anim>
                                        <p:anim calcmode="lin" valueType="num" p14:bounceEnd="41667">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8333" fill="hold" nodeType="withEffect">
                                      <p:stCondLst>
                                        <p:cond delay="2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600" fill="hold"/>
                                            <p:tgtEl>
                                              <p:spTgt spid="17"/>
                                            </p:tgtEl>
                                            <p:attrNameLst>
                                              <p:attrName>ppt_x</p:attrName>
                                            </p:attrNameLst>
                                          </p:cBhvr>
                                          <p:tavLst>
                                            <p:tav tm="0">
                                              <p:val>
                                                <p:strVal val="#ppt_x"/>
                                              </p:val>
                                            </p:tav>
                                            <p:tav tm="100000">
                                              <p:val>
                                                <p:strVal val="#ppt_x"/>
                                              </p:val>
                                            </p:tav>
                                          </p:tavLst>
                                        </p:anim>
                                        <p:anim calcmode="lin" valueType="num">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空白">
    <p:bg>
      <p:bgPr>
        <a:solidFill>
          <a:srgbClr val="49889B"/>
        </a:solidFill>
        <a:effectLst/>
      </p:bgPr>
    </p:bg>
    <p:spTree>
      <p:nvGrpSpPr>
        <p:cNvPr id="1" name=""/>
        <p:cNvGrpSpPr/>
        <p:nvPr/>
      </p:nvGrpSpPr>
      <p:grpSpPr>
        <a:xfrm>
          <a:off x="0" y="0"/>
          <a:ext cx="0" cy="0"/>
          <a:chOff x="0" y="0"/>
          <a:chExt cx="0" cy="0"/>
        </a:xfrm>
      </p:grpSpPr>
      <p:sp>
        <p:nvSpPr>
          <p:cNvPr id="2" name="日期占位符 3">
            <a:extLst>
              <a:ext uri="{FF2B5EF4-FFF2-40B4-BE49-F238E27FC236}">
                <a16:creationId xmlns:a16="http://schemas.microsoft.com/office/drawing/2014/main" id="{CD70BB41-C4D8-48E5-89C8-B3161348C896}"/>
              </a:ext>
            </a:extLst>
          </p:cNvPr>
          <p:cNvSpPr>
            <a:spLocks noGrp="1"/>
          </p:cNvSpPr>
          <p:nvPr>
            <p:ph type="dt" sz="half" idx="10"/>
          </p:nvPr>
        </p:nvSpPr>
        <p:spPr>
          <a:xfrm>
            <a:off x="609600" y="6356351"/>
            <a:ext cx="2844800" cy="365125"/>
          </a:xfrm>
          <a:prstGeom prst="rect">
            <a:avLst/>
          </a:prstGeom>
        </p:spPr>
        <p:txBody>
          <a:bodyPr/>
          <a:lstStyle>
            <a:lvl1pPr>
              <a:defRPr/>
            </a:lvl1pPr>
          </a:lstStyle>
          <a:p>
            <a:pPr>
              <a:defRPr/>
            </a:pPr>
            <a:fld id="{10D12F7D-A22D-447D-8CD1-D10F54029B4D}" type="datetimeFigureOut">
              <a:rPr lang="zh-CN" altLang="en-US"/>
              <a:pPr>
                <a:defRPr/>
              </a:pPr>
              <a:t>2019/7/18</a:t>
            </a:fld>
            <a:endParaRPr lang="zh-CN" altLang="en-US"/>
          </a:p>
        </p:txBody>
      </p:sp>
      <p:sp>
        <p:nvSpPr>
          <p:cNvPr id="3" name="页脚占位符 4">
            <a:extLst>
              <a:ext uri="{FF2B5EF4-FFF2-40B4-BE49-F238E27FC236}">
                <a16:creationId xmlns:a16="http://schemas.microsoft.com/office/drawing/2014/main" id="{70E2398B-5AD3-4E69-B2FF-8ACD9404ADDB}"/>
              </a:ext>
            </a:extLst>
          </p:cNvPr>
          <p:cNvSpPr>
            <a:spLocks noGrp="1"/>
          </p:cNvSpPr>
          <p:nvPr>
            <p:ph type="ftr" sz="quarter" idx="11"/>
          </p:nvPr>
        </p:nvSpPr>
        <p:spPr>
          <a:xfrm>
            <a:off x="4165600" y="6356351"/>
            <a:ext cx="3860800" cy="365125"/>
          </a:xfrm>
          <a:prstGeom prst="rect">
            <a:avLst/>
          </a:prstGeom>
        </p:spPr>
        <p:txBody>
          <a:bodyPr/>
          <a:lstStyle>
            <a:lvl1pPr>
              <a:defRPr/>
            </a:lvl1pPr>
          </a:lstStyle>
          <a:p>
            <a:pPr>
              <a:defRPr/>
            </a:pPr>
            <a:endParaRPr lang="zh-CN" altLang="en-US"/>
          </a:p>
        </p:txBody>
      </p:sp>
      <p:sp>
        <p:nvSpPr>
          <p:cNvPr id="4" name="灯片编号占位符 5">
            <a:extLst>
              <a:ext uri="{FF2B5EF4-FFF2-40B4-BE49-F238E27FC236}">
                <a16:creationId xmlns:a16="http://schemas.microsoft.com/office/drawing/2014/main" id="{632CFFF9-5271-4F26-8623-F2FABF077231}"/>
              </a:ext>
            </a:extLst>
          </p:cNvPr>
          <p:cNvSpPr>
            <a:spLocks noGrp="1"/>
          </p:cNvSpPr>
          <p:nvPr>
            <p:ph type="sldNum" sz="quarter" idx="12"/>
          </p:nvPr>
        </p:nvSpPr>
        <p:spPr>
          <a:xfrm>
            <a:off x="8737600" y="6356351"/>
            <a:ext cx="2844800" cy="365125"/>
          </a:xfrm>
          <a:prstGeom prst="rect">
            <a:avLst/>
          </a:prstGeom>
        </p:spPr>
        <p:txBody>
          <a:bodyPr/>
          <a:lstStyle>
            <a:lvl1pPr>
              <a:defRPr/>
            </a:lvl1pPr>
          </a:lstStyle>
          <a:p>
            <a:fld id="{EB22C8E7-2B26-4B06-9323-307D8359DA72}" type="slidenum">
              <a:rPr lang="zh-CN" altLang="en-US"/>
              <a:pPr/>
              <a:t>‹#›</a:t>
            </a:fld>
            <a:endParaRPr lang="zh-CN" altLang="en-US"/>
          </a:p>
        </p:txBody>
      </p:sp>
      <p:pic>
        <p:nvPicPr>
          <p:cNvPr id="29" name="图片 28">
            <a:extLst>
              <a:ext uri="{FF2B5EF4-FFF2-40B4-BE49-F238E27FC236}">
                <a16:creationId xmlns:a16="http://schemas.microsoft.com/office/drawing/2014/main" id="{5DFD539B-99C6-46F5-AFDF-ACBDE7221801}"/>
              </a:ext>
            </a:extLst>
          </p:cNvPr>
          <p:cNvPicPr>
            <a:picLocks noChangeAspect="1"/>
          </p:cNvPicPr>
          <p:nvPr userDrawn="1"/>
        </p:nvPicPr>
        <p:blipFill>
          <a:blip r:embed="rId2"/>
          <a:stretch>
            <a:fillRect/>
          </a:stretch>
        </p:blipFill>
        <p:spPr>
          <a:xfrm>
            <a:off x="872258" y="-160019"/>
            <a:ext cx="10595766" cy="4694327"/>
          </a:xfrm>
          <a:prstGeom prst="rect">
            <a:avLst/>
          </a:prstGeom>
        </p:spPr>
      </p:pic>
    </p:spTree>
    <p:extLst>
      <p:ext uri="{BB962C8B-B14F-4D97-AF65-F5344CB8AC3E}">
        <p14:creationId xmlns:p14="http://schemas.microsoft.com/office/powerpoint/2010/main" val="47984449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8333" fill="hold" nodeType="withEffect" p14:presetBounceEnd="41667">
                                      <p:stCondLst>
                                        <p:cond delay="200"/>
                                      </p:stCondLst>
                                      <p:childTnLst>
                                        <p:set>
                                          <p:cBhvr>
                                            <p:cTn id="6" dur="1" fill="hold">
                                              <p:stCondLst>
                                                <p:cond delay="0"/>
                                              </p:stCondLst>
                                            </p:cTn>
                                            <p:tgtEl>
                                              <p:spTgt spid="29"/>
                                            </p:tgtEl>
                                            <p:attrNameLst>
                                              <p:attrName>style.visibility</p:attrName>
                                            </p:attrNameLst>
                                          </p:cBhvr>
                                          <p:to>
                                            <p:strVal val="visible"/>
                                          </p:to>
                                        </p:set>
                                        <p:anim calcmode="lin" valueType="num" p14:bounceEnd="41667">
                                          <p:cBhvr additive="base">
                                            <p:cTn id="7" dur="600" fill="hold"/>
                                            <p:tgtEl>
                                              <p:spTgt spid="29"/>
                                            </p:tgtEl>
                                            <p:attrNameLst>
                                              <p:attrName>ppt_x</p:attrName>
                                            </p:attrNameLst>
                                          </p:cBhvr>
                                          <p:tavLst>
                                            <p:tav tm="0">
                                              <p:val>
                                                <p:strVal val="#ppt_x"/>
                                              </p:val>
                                            </p:tav>
                                            <p:tav tm="100000">
                                              <p:val>
                                                <p:strVal val="#ppt_x"/>
                                              </p:val>
                                            </p:tav>
                                          </p:tavLst>
                                        </p:anim>
                                        <p:anim calcmode="lin" valueType="num" p14:bounceEnd="41667">
                                          <p:cBhvr additive="base">
                                            <p:cTn id="8" dur="600" fill="hold"/>
                                            <p:tgtEl>
                                              <p:spTgt spid="2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8333" fill="hold" nodeType="withEffect">
                                      <p:stCondLst>
                                        <p:cond delay="20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600" fill="hold"/>
                                            <p:tgtEl>
                                              <p:spTgt spid="29"/>
                                            </p:tgtEl>
                                            <p:attrNameLst>
                                              <p:attrName>ppt_x</p:attrName>
                                            </p:attrNameLst>
                                          </p:cBhvr>
                                          <p:tavLst>
                                            <p:tav tm="0">
                                              <p:val>
                                                <p:strVal val="#ppt_x"/>
                                              </p:val>
                                            </p:tav>
                                            <p:tav tm="100000">
                                              <p:val>
                                                <p:strVal val="#ppt_x"/>
                                              </p:val>
                                            </p:tav>
                                          </p:tavLst>
                                        </p:anim>
                                        <p:anim calcmode="lin" valueType="num">
                                          <p:cBhvr additive="base">
                                            <p:cTn id="8" dur="600" fill="hold"/>
                                            <p:tgtEl>
                                              <p:spTgt spid="2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602D0341-C2C0-42BF-A5F2-510A82213D82}"/>
              </a:ext>
            </a:extLst>
          </p:cNvPr>
          <p:cNvSpPr/>
          <p:nvPr userDrawn="1"/>
        </p:nvSpPr>
        <p:spPr>
          <a:xfrm>
            <a:off x="0" y="0"/>
            <a:ext cx="12192000" cy="105120"/>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EC8B8CC2-A666-43CB-A045-BDCF99AD1739}"/>
              </a:ext>
            </a:extLst>
          </p:cNvPr>
          <p:cNvSpPr/>
          <p:nvPr userDrawn="1"/>
        </p:nvSpPr>
        <p:spPr>
          <a:xfrm>
            <a:off x="11588" y="6752880"/>
            <a:ext cx="12192000" cy="105120"/>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5006891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垂直排列标题与&#10;文本">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898393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314374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705" r:id="rId3"/>
    <p:sldLayoutId id="2147483706" r:id="rId4"/>
    <p:sldLayoutId id="2147483679" r:id="rId5"/>
  </p:sldLayoutIdLst>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zh-CN"/>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13">
            <a:extLst>
              <a:ext uri="{FF2B5EF4-FFF2-40B4-BE49-F238E27FC236}">
                <a16:creationId xmlns:a16="http://schemas.microsoft.com/office/drawing/2014/main" id="{839F5C0D-865D-41F2-941D-827C798E5DCC}"/>
              </a:ext>
            </a:extLst>
          </p:cNvPr>
          <p:cNvSpPr txBox="1"/>
          <p:nvPr/>
        </p:nvSpPr>
        <p:spPr>
          <a:xfrm>
            <a:off x="3117206" y="5111469"/>
            <a:ext cx="3049272" cy="304250"/>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姓名：   </a:t>
            </a:r>
            <a:r>
              <a:rPr lang="en-US" altLang="zh-CN">
                <a:solidFill>
                  <a:schemeClr val="bg1"/>
                </a:solidFill>
                <a:latin typeface="微软雅黑" panose="020B0503020204020204" pitchFamily="34" charset="-122"/>
                <a:ea typeface="微软雅黑" panose="020B0503020204020204" pitchFamily="34" charset="-122"/>
                <a:sym typeface="Arial" panose="020B0604020202020204" pitchFamily="34" charset="0"/>
              </a:rPr>
              <a:t>XXX</a:t>
            </a:r>
            <a:endParaRPr 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TextBox 13">
            <a:extLst>
              <a:ext uri="{FF2B5EF4-FFF2-40B4-BE49-F238E27FC236}">
                <a16:creationId xmlns:a16="http://schemas.microsoft.com/office/drawing/2014/main" id="{CB7D1D1A-1067-4370-85A6-2D37279C98C8}"/>
              </a:ext>
            </a:extLst>
          </p:cNvPr>
          <p:cNvSpPr txBox="1"/>
          <p:nvPr/>
        </p:nvSpPr>
        <p:spPr>
          <a:xfrm>
            <a:off x="6762636" y="5111469"/>
            <a:ext cx="3049272" cy="304250"/>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导师：   李教授</a:t>
            </a:r>
            <a:endParaRPr 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a:extLst>
              <a:ext uri="{FF2B5EF4-FFF2-40B4-BE49-F238E27FC236}">
                <a16:creationId xmlns:a16="http://schemas.microsoft.com/office/drawing/2014/main" id="{D25328A3-0D31-4792-8A9E-6EB24DD03F1E}"/>
              </a:ext>
            </a:extLst>
          </p:cNvPr>
          <p:cNvSpPr txBox="1"/>
          <p:nvPr/>
        </p:nvSpPr>
        <p:spPr>
          <a:xfrm>
            <a:off x="6762636" y="5615525"/>
            <a:ext cx="3049272" cy="304250"/>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学号：   </a:t>
            </a:r>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XXXX</a:t>
            </a:r>
          </a:p>
        </p:txBody>
      </p:sp>
      <p:sp>
        <p:nvSpPr>
          <p:cNvPr id="8" name="TextBox 13">
            <a:extLst>
              <a:ext uri="{FF2B5EF4-FFF2-40B4-BE49-F238E27FC236}">
                <a16:creationId xmlns:a16="http://schemas.microsoft.com/office/drawing/2014/main" id="{11FF3B4E-45E8-45AC-9B72-F00AFECAEC77}"/>
              </a:ext>
            </a:extLst>
          </p:cNvPr>
          <p:cNvSpPr txBox="1"/>
          <p:nvPr/>
        </p:nvSpPr>
        <p:spPr>
          <a:xfrm>
            <a:off x="3117206" y="5615525"/>
            <a:ext cx="3049272" cy="332399"/>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专业：</a:t>
            </a:r>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化学工程与工艺</a:t>
            </a:r>
            <a:endParaRPr 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PA_文本框 24"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CF62AD35-2D67-4A18-96A4-8682FC0E2D67}"/>
              </a:ext>
            </a:extLst>
          </p:cNvPr>
          <p:cNvSpPr txBox="1"/>
          <p:nvPr>
            <p:custDataLst>
              <p:tags r:id="rId1"/>
            </p:custDataLst>
          </p:nvPr>
        </p:nvSpPr>
        <p:spPr>
          <a:xfrm>
            <a:off x="2202501" y="2701884"/>
            <a:ext cx="7898316" cy="1015663"/>
          </a:xfrm>
          <a:prstGeom prst="rect">
            <a:avLst/>
          </a:prstGeom>
          <a:noFill/>
        </p:spPr>
        <p:txBody>
          <a:bodyPr vert="horz" wrap="none" rtlCol="0">
            <a:spAutoFit/>
          </a:bodyPr>
          <a:lstStyle/>
          <a:p>
            <a:r>
              <a:rPr lang="zh-CN" altLang="en-US" sz="6000" b="1" dirty="0">
                <a:solidFill>
                  <a:srgbClr val="347A91"/>
                </a:solidFill>
                <a:latin typeface="方正正大黑简体" panose="02000000000000000000" pitchFamily="2" charset="-122"/>
                <a:ea typeface="方正正大黑简体" panose="02000000000000000000" pitchFamily="2" charset="-122"/>
              </a:rPr>
              <a:t>简约毕业论文</a:t>
            </a:r>
            <a:r>
              <a:rPr lang="zh-CN" altLang="en-US" sz="6000" dirty="0">
                <a:solidFill>
                  <a:srgbClr val="347A91"/>
                </a:solidFill>
                <a:latin typeface="方正正大黑简体" panose="02000000000000000000" pitchFamily="2" charset="-122"/>
                <a:ea typeface="方正正大黑简体" panose="02000000000000000000" pitchFamily="2" charset="-122"/>
              </a:rPr>
              <a:t>答辩模板</a:t>
            </a:r>
          </a:p>
        </p:txBody>
      </p:sp>
      <p:sp>
        <p:nvSpPr>
          <p:cNvPr id="14" name="矩形 13"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BD7EE8E0-95B1-49A0-8B7B-457E90490AD7}"/>
              </a:ext>
            </a:extLst>
          </p:cNvPr>
          <p:cNvSpPr/>
          <p:nvPr/>
        </p:nvSpPr>
        <p:spPr>
          <a:xfrm>
            <a:off x="3060891" y="3648173"/>
            <a:ext cx="6070218" cy="338554"/>
          </a:xfrm>
          <a:prstGeom prst="rect">
            <a:avLst/>
          </a:prstGeom>
        </p:spPr>
        <p:txBody>
          <a:bodyPr wrap="square">
            <a:spAutoFit/>
          </a:bodyPr>
          <a:lstStyle/>
          <a:p>
            <a:pPr algn="ctr"/>
            <a:r>
              <a:rPr lang="en-US" altLang="zh-CN" sz="1600" dirty="0">
                <a:solidFill>
                  <a:srgbClr val="333333"/>
                </a:solidFill>
                <a:latin typeface="微软雅黑" panose="020B0503020204020204" pitchFamily="34" charset="-122"/>
                <a:ea typeface="微软雅黑" panose="020B0503020204020204" pitchFamily="34" charset="-122"/>
              </a:rPr>
              <a:t>THESIS DEFENSE POWERPOINT TEMPLATE</a:t>
            </a:r>
            <a:endParaRPr lang="zh-CN" altLang="en-US" sz="1600" dirty="0">
              <a:latin typeface="微软雅黑" panose="020B0503020204020204" pitchFamily="34" charset="-122"/>
              <a:ea typeface="微软雅黑" panose="020B0503020204020204" pitchFamily="34" charset="-122"/>
            </a:endParaRPr>
          </a:p>
        </p:txBody>
      </p:sp>
      <p:sp>
        <p:nvSpPr>
          <p:cNvPr id="15" name="矩形 14">
            <a:extLst>
              <a:ext uri="{FF2B5EF4-FFF2-40B4-BE49-F238E27FC236}">
                <a16:creationId xmlns:a16="http://schemas.microsoft.com/office/drawing/2014/main" id="{DFF5D1F6-B6CB-430C-83F4-21E8674E82B3}"/>
              </a:ext>
            </a:extLst>
          </p:cNvPr>
          <p:cNvSpPr/>
          <p:nvPr/>
        </p:nvSpPr>
        <p:spPr>
          <a:xfrm>
            <a:off x="882594" y="1941041"/>
            <a:ext cx="3975653" cy="466823"/>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rPr>
              <a:t>四川大学</a:t>
            </a:r>
            <a:r>
              <a:rPr lang="en-US" altLang="zh-CN" sz="2000" dirty="0">
                <a:latin typeface="微软雅黑" panose="020B0503020204020204" pitchFamily="34" charset="-122"/>
                <a:ea typeface="微软雅黑" panose="020B0503020204020204" pitchFamily="34" charset="-122"/>
              </a:rPr>
              <a:t>xx</a:t>
            </a:r>
            <a:r>
              <a:rPr lang="zh-CN" altLang="en-US" sz="2000" dirty="0">
                <a:latin typeface="微软雅黑" panose="020B0503020204020204" pitchFamily="34" charset="-122"/>
                <a:ea typeface="微软雅黑" panose="020B0503020204020204" pitchFamily="34" charset="-122"/>
              </a:rPr>
              <a:t>学院</a:t>
            </a:r>
          </a:p>
        </p:txBody>
      </p:sp>
    </p:spTree>
    <p:extLst>
      <p:ext uri="{BB962C8B-B14F-4D97-AF65-F5344CB8AC3E}">
        <p14:creationId xmlns:p14="http://schemas.microsoft.com/office/powerpoint/2010/main" val="157505729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1000" fill="hold"/>
                                        <p:tgtEl>
                                          <p:spTgt spid="12"/>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6" presetClass="entr" presetSubtype="21"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arn(inVertical)">
                                      <p:cBhvr>
                                        <p:cTn id="17" dur="500"/>
                                        <p:tgtEl>
                                          <p:spTgt spid="14"/>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12" grpId="0"/>
      <p:bldP spid="14" grpId="0"/>
      <p:bldP spid="1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p:cNvGrpSpPr/>
          <p:nvPr/>
        </p:nvGrpSpPr>
        <p:grpSpPr bwMode="auto">
          <a:xfrm>
            <a:off x="2298155" y="1463996"/>
            <a:ext cx="3280874" cy="2266818"/>
            <a:chOff x="612" y="709"/>
            <a:chExt cx="2268" cy="1678"/>
          </a:xfrm>
        </p:grpSpPr>
        <p:sp>
          <p:nvSpPr>
            <p:cNvPr id="3" name="Freeform 5"/>
            <p:cNvSpPr/>
            <p:nvPr/>
          </p:nvSpPr>
          <p:spPr bwMode="auto">
            <a:xfrm rot="10800000">
              <a:off x="612" y="845"/>
              <a:ext cx="2268" cy="1542"/>
            </a:xfrm>
            <a:custGeom>
              <a:avLst/>
              <a:gdLst>
                <a:gd name="T0" fmla="*/ 498 w 946"/>
                <a:gd name="T1" fmla="*/ 946 h 946"/>
                <a:gd name="T2" fmla="*/ 500 w 946"/>
                <a:gd name="T3" fmla="*/ 924 h 946"/>
                <a:gd name="T4" fmla="*/ 509 w 946"/>
                <a:gd name="T5" fmla="*/ 882 h 946"/>
                <a:gd name="T6" fmla="*/ 521 w 946"/>
                <a:gd name="T7" fmla="*/ 841 h 946"/>
                <a:gd name="T8" fmla="*/ 535 w 946"/>
                <a:gd name="T9" fmla="*/ 801 h 946"/>
                <a:gd name="T10" fmla="*/ 555 w 946"/>
                <a:gd name="T11" fmla="*/ 762 h 946"/>
                <a:gd name="T12" fmla="*/ 576 w 946"/>
                <a:gd name="T13" fmla="*/ 727 h 946"/>
                <a:gd name="T14" fmla="*/ 600 w 946"/>
                <a:gd name="T15" fmla="*/ 692 h 946"/>
                <a:gd name="T16" fmla="*/ 627 w 946"/>
                <a:gd name="T17" fmla="*/ 661 h 946"/>
                <a:gd name="T18" fmla="*/ 657 w 946"/>
                <a:gd name="T19" fmla="*/ 632 h 946"/>
                <a:gd name="T20" fmla="*/ 690 w 946"/>
                <a:gd name="T21" fmla="*/ 605 h 946"/>
                <a:gd name="T22" fmla="*/ 724 w 946"/>
                <a:gd name="T23" fmla="*/ 581 h 946"/>
                <a:gd name="T24" fmla="*/ 761 w 946"/>
                <a:gd name="T25" fmla="*/ 560 h 946"/>
                <a:gd name="T26" fmla="*/ 799 w 946"/>
                <a:gd name="T27" fmla="*/ 542 h 946"/>
                <a:gd name="T28" fmla="*/ 840 w 946"/>
                <a:gd name="T29" fmla="*/ 528 h 946"/>
                <a:gd name="T30" fmla="*/ 881 w 946"/>
                <a:gd name="T31" fmla="*/ 517 h 946"/>
                <a:gd name="T32" fmla="*/ 924 w 946"/>
                <a:gd name="T33" fmla="*/ 510 h 946"/>
                <a:gd name="T34" fmla="*/ 946 w 946"/>
                <a:gd name="T35" fmla="*/ 187 h 946"/>
                <a:gd name="T36" fmla="*/ 945 w 946"/>
                <a:gd name="T37" fmla="*/ 168 h 946"/>
                <a:gd name="T38" fmla="*/ 938 w 946"/>
                <a:gd name="T39" fmla="*/ 131 h 946"/>
                <a:gd name="T40" fmla="*/ 923 w 946"/>
                <a:gd name="T41" fmla="*/ 97 h 946"/>
                <a:gd name="T42" fmla="*/ 904 w 946"/>
                <a:gd name="T43" fmla="*/ 68 h 946"/>
                <a:gd name="T44" fmla="*/ 878 w 946"/>
                <a:gd name="T45" fmla="*/ 43 h 946"/>
                <a:gd name="T46" fmla="*/ 848 w 946"/>
                <a:gd name="T47" fmla="*/ 23 h 946"/>
                <a:gd name="T48" fmla="*/ 814 w 946"/>
                <a:gd name="T49" fmla="*/ 8 h 946"/>
                <a:gd name="T50" fmla="*/ 778 w 946"/>
                <a:gd name="T51" fmla="*/ 1 h 946"/>
                <a:gd name="T52" fmla="*/ 186 w 946"/>
                <a:gd name="T53" fmla="*/ 0 h 946"/>
                <a:gd name="T54" fmla="*/ 168 w 946"/>
                <a:gd name="T55" fmla="*/ 1 h 946"/>
                <a:gd name="T56" fmla="*/ 130 w 946"/>
                <a:gd name="T57" fmla="*/ 8 h 946"/>
                <a:gd name="T58" fmla="*/ 98 w 946"/>
                <a:gd name="T59" fmla="*/ 23 h 946"/>
                <a:gd name="T60" fmla="*/ 68 w 946"/>
                <a:gd name="T61" fmla="*/ 43 h 946"/>
                <a:gd name="T62" fmla="*/ 42 w 946"/>
                <a:gd name="T63" fmla="*/ 68 h 946"/>
                <a:gd name="T64" fmla="*/ 22 w 946"/>
                <a:gd name="T65" fmla="*/ 97 h 946"/>
                <a:gd name="T66" fmla="*/ 8 w 946"/>
                <a:gd name="T67" fmla="*/ 131 h 946"/>
                <a:gd name="T68" fmla="*/ 1 w 946"/>
                <a:gd name="T69" fmla="*/ 168 h 946"/>
                <a:gd name="T70" fmla="*/ 0 w 946"/>
                <a:gd name="T71" fmla="*/ 760 h 946"/>
                <a:gd name="T72" fmla="*/ 1 w 946"/>
                <a:gd name="T73" fmla="*/ 779 h 946"/>
                <a:gd name="T74" fmla="*/ 8 w 946"/>
                <a:gd name="T75" fmla="*/ 815 h 946"/>
                <a:gd name="T76" fmla="*/ 22 w 946"/>
                <a:gd name="T77" fmla="*/ 848 h 946"/>
                <a:gd name="T78" fmla="*/ 42 w 946"/>
                <a:gd name="T79" fmla="*/ 878 h 946"/>
                <a:gd name="T80" fmla="*/ 68 w 946"/>
                <a:gd name="T81" fmla="*/ 904 h 946"/>
                <a:gd name="T82" fmla="*/ 98 w 946"/>
                <a:gd name="T83" fmla="*/ 924 h 946"/>
                <a:gd name="T84" fmla="*/ 130 w 946"/>
                <a:gd name="T85" fmla="*/ 937 h 946"/>
                <a:gd name="T86" fmla="*/ 168 w 946"/>
                <a:gd name="T87" fmla="*/ 946 h 946"/>
                <a:gd name="T88" fmla="*/ 186 w 946"/>
                <a:gd name="T89" fmla="*/ 946 h 94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46"/>
                <a:gd name="T136" fmla="*/ 0 h 946"/>
                <a:gd name="T137" fmla="*/ 946 w 946"/>
                <a:gd name="T138" fmla="*/ 946 h 94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46" h="946">
                  <a:moveTo>
                    <a:pt x="186" y="946"/>
                  </a:moveTo>
                  <a:lnTo>
                    <a:pt x="498" y="946"/>
                  </a:lnTo>
                  <a:lnTo>
                    <a:pt x="500" y="924"/>
                  </a:lnTo>
                  <a:lnTo>
                    <a:pt x="504" y="904"/>
                  </a:lnTo>
                  <a:lnTo>
                    <a:pt x="509" y="882"/>
                  </a:lnTo>
                  <a:lnTo>
                    <a:pt x="515" y="861"/>
                  </a:lnTo>
                  <a:lnTo>
                    <a:pt x="521" y="841"/>
                  </a:lnTo>
                  <a:lnTo>
                    <a:pt x="528" y="820"/>
                  </a:lnTo>
                  <a:lnTo>
                    <a:pt x="535" y="801"/>
                  </a:lnTo>
                  <a:lnTo>
                    <a:pt x="545" y="782"/>
                  </a:lnTo>
                  <a:lnTo>
                    <a:pt x="555" y="762"/>
                  </a:lnTo>
                  <a:lnTo>
                    <a:pt x="564" y="744"/>
                  </a:lnTo>
                  <a:lnTo>
                    <a:pt x="576" y="727"/>
                  </a:lnTo>
                  <a:lnTo>
                    <a:pt x="587" y="709"/>
                  </a:lnTo>
                  <a:lnTo>
                    <a:pt x="600" y="692"/>
                  </a:lnTo>
                  <a:lnTo>
                    <a:pt x="614" y="676"/>
                  </a:lnTo>
                  <a:lnTo>
                    <a:pt x="627" y="661"/>
                  </a:lnTo>
                  <a:lnTo>
                    <a:pt x="643" y="646"/>
                  </a:lnTo>
                  <a:lnTo>
                    <a:pt x="657" y="632"/>
                  </a:lnTo>
                  <a:lnTo>
                    <a:pt x="673" y="618"/>
                  </a:lnTo>
                  <a:lnTo>
                    <a:pt x="690" y="605"/>
                  </a:lnTo>
                  <a:lnTo>
                    <a:pt x="707" y="593"/>
                  </a:lnTo>
                  <a:lnTo>
                    <a:pt x="724" y="581"/>
                  </a:lnTo>
                  <a:lnTo>
                    <a:pt x="742" y="570"/>
                  </a:lnTo>
                  <a:lnTo>
                    <a:pt x="761" y="560"/>
                  </a:lnTo>
                  <a:lnTo>
                    <a:pt x="779" y="551"/>
                  </a:lnTo>
                  <a:lnTo>
                    <a:pt x="799" y="542"/>
                  </a:lnTo>
                  <a:lnTo>
                    <a:pt x="819" y="535"/>
                  </a:lnTo>
                  <a:lnTo>
                    <a:pt x="840" y="528"/>
                  </a:lnTo>
                  <a:lnTo>
                    <a:pt x="860" y="523"/>
                  </a:lnTo>
                  <a:lnTo>
                    <a:pt x="881" y="517"/>
                  </a:lnTo>
                  <a:lnTo>
                    <a:pt x="903" y="513"/>
                  </a:lnTo>
                  <a:lnTo>
                    <a:pt x="924" y="510"/>
                  </a:lnTo>
                  <a:lnTo>
                    <a:pt x="946" y="508"/>
                  </a:lnTo>
                  <a:lnTo>
                    <a:pt x="946" y="187"/>
                  </a:lnTo>
                  <a:lnTo>
                    <a:pt x="945" y="168"/>
                  </a:lnTo>
                  <a:lnTo>
                    <a:pt x="942" y="149"/>
                  </a:lnTo>
                  <a:lnTo>
                    <a:pt x="938" y="131"/>
                  </a:lnTo>
                  <a:lnTo>
                    <a:pt x="932" y="114"/>
                  </a:lnTo>
                  <a:lnTo>
                    <a:pt x="923" y="97"/>
                  </a:lnTo>
                  <a:lnTo>
                    <a:pt x="915" y="82"/>
                  </a:lnTo>
                  <a:lnTo>
                    <a:pt x="904" y="68"/>
                  </a:lnTo>
                  <a:lnTo>
                    <a:pt x="892" y="55"/>
                  </a:lnTo>
                  <a:lnTo>
                    <a:pt x="878" y="43"/>
                  </a:lnTo>
                  <a:lnTo>
                    <a:pt x="864" y="32"/>
                  </a:lnTo>
                  <a:lnTo>
                    <a:pt x="848" y="23"/>
                  </a:lnTo>
                  <a:lnTo>
                    <a:pt x="831" y="14"/>
                  </a:lnTo>
                  <a:lnTo>
                    <a:pt x="814" y="8"/>
                  </a:lnTo>
                  <a:lnTo>
                    <a:pt x="796" y="3"/>
                  </a:lnTo>
                  <a:lnTo>
                    <a:pt x="778" y="1"/>
                  </a:lnTo>
                  <a:lnTo>
                    <a:pt x="759" y="0"/>
                  </a:lnTo>
                  <a:lnTo>
                    <a:pt x="186" y="0"/>
                  </a:lnTo>
                  <a:lnTo>
                    <a:pt x="168" y="1"/>
                  </a:lnTo>
                  <a:lnTo>
                    <a:pt x="149" y="3"/>
                  </a:lnTo>
                  <a:lnTo>
                    <a:pt x="130" y="8"/>
                  </a:lnTo>
                  <a:lnTo>
                    <a:pt x="114" y="14"/>
                  </a:lnTo>
                  <a:lnTo>
                    <a:pt x="98" y="23"/>
                  </a:lnTo>
                  <a:lnTo>
                    <a:pt x="82" y="32"/>
                  </a:lnTo>
                  <a:lnTo>
                    <a:pt x="68" y="43"/>
                  </a:lnTo>
                  <a:lnTo>
                    <a:pt x="54" y="55"/>
                  </a:lnTo>
                  <a:lnTo>
                    <a:pt x="42" y="68"/>
                  </a:lnTo>
                  <a:lnTo>
                    <a:pt x="31" y="82"/>
                  </a:lnTo>
                  <a:lnTo>
                    <a:pt x="22" y="97"/>
                  </a:lnTo>
                  <a:lnTo>
                    <a:pt x="14" y="114"/>
                  </a:lnTo>
                  <a:lnTo>
                    <a:pt x="8" y="131"/>
                  </a:lnTo>
                  <a:lnTo>
                    <a:pt x="4" y="149"/>
                  </a:lnTo>
                  <a:lnTo>
                    <a:pt x="1" y="168"/>
                  </a:lnTo>
                  <a:lnTo>
                    <a:pt x="0" y="187"/>
                  </a:lnTo>
                  <a:lnTo>
                    <a:pt x="0" y="760"/>
                  </a:lnTo>
                  <a:lnTo>
                    <a:pt x="1" y="779"/>
                  </a:lnTo>
                  <a:lnTo>
                    <a:pt x="4" y="797"/>
                  </a:lnTo>
                  <a:lnTo>
                    <a:pt x="8" y="815"/>
                  </a:lnTo>
                  <a:lnTo>
                    <a:pt x="14" y="832"/>
                  </a:lnTo>
                  <a:lnTo>
                    <a:pt x="22" y="848"/>
                  </a:lnTo>
                  <a:lnTo>
                    <a:pt x="31" y="864"/>
                  </a:lnTo>
                  <a:lnTo>
                    <a:pt x="42" y="878"/>
                  </a:lnTo>
                  <a:lnTo>
                    <a:pt x="54" y="892"/>
                  </a:lnTo>
                  <a:lnTo>
                    <a:pt x="68" y="904"/>
                  </a:lnTo>
                  <a:lnTo>
                    <a:pt x="82" y="914"/>
                  </a:lnTo>
                  <a:lnTo>
                    <a:pt x="98" y="924"/>
                  </a:lnTo>
                  <a:lnTo>
                    <a:pt x="114" y="931"/>
                  </a:lnTo>
                  <a:lnTo>
                    <a:pt x="130" y="937"/>
                  </a:lnTo>
                  <a:lnTo>
                    <a:pt x="149" y="942"/>
                  </a:lnTo>
                  <a:lnTo>
                    <a:pt x="168" y="946"/>
                  </a:lnTo>
                  <a:lnTo>
                    <a:pt x="186" y="946"/>
                  </a:lnTo>
                  <a:close/>
                </a:path>
              </a:pathLst>
            </a:custGeom>
            <a:solidFill>
              <a:srgbClr val="6BA6B9"/>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896">
                <a:latin typeface="微软雅黑" panose="020B0503020204020204" pitchFamily="34" charset="-122"/>
                <a:ea typeface="微软雅黑" panose="020B0503020204020204" pitchFamily="34" charset="-122"/>
              </a:endParaRPr>
            </a:p>
          </p:txBody>
        </p:sp>
        <p:sp>
          <p:nvSpPr>
            <p:cNvPr id="4" name="Text Box 6"/>
            <p:cNvSpPr txBox="1">
              <a:spLocks noChangeArrowheads="1"/>
            </p:cNvSpPr>
            <p:nvPr/>
          </p:nvSpPr>
          <p:spPr bwMode="auto">
            <a:xfrm>
              <a:off x="889" y="709"/>
              <a:ext cx="466" cy="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zh-CN" sz="5418" dirty="0">
                  <a:solidFill>
                    <a:srgbClr val="6BA6B9"/>
                  </a:solidFill>
                  <a:latin typeface="微软雅黑" panose="020B0503020204020204" pitchFamily="34" charset="-122"/>
                  <a:ea typeface="微软雅黑" panose="020B0503020204020204" pitchFamily="34" charset="-122"/>
                </a:rPr>
                <a:t>A</a:t>
              </a:r>
            </a:p>
          </p:txBody>
        </p:sp>
      </p:grpSp>
      <p:grpSp>
        <p:nvGrpSpPr>
          <p:cNvPr id="5" name="Group 8"/>
          <p:cNvGrpSpPr/>
          <p:nvPr/>
        </p:nvGrpSpPr>
        <p:grpSpPr bwMode="auto">
          <a:xfrm>
            <a:off x="6612973" y="1467106"/>
            <a:ext cx="3280876" cy="2266818"/>
            <a:chOff x="2880" y="709"/>
            <a:chExt cx="2268" cy="1678"/>
          </a:xfrm>
        </p:grpSpPr>
        <p:sp>
          <p:nvSpPr>
            <p:cNvPr id="6" name="Freeform 9"/>
            <p:cNvSpPr/>
            <p:nvPr/>
          </p:nvSpPr>
          <p:spPr bwMode="auto">
            <a:xfrm rot="10800000">
              <a:off x="2880" y="845"/>
              <a:ext cx="2268" cy="1542"/>
            </a:xfrm>
            <a:custGeom>
              <a:avLst/>
              <a:gdLst>
                <a:gd name="T0" fmla="*/ 498 w 946"/>
                <a:gd name="T1" fmla="*/ 946 h 946"/>
                <a:gd name="T2" fmla="*/ 500 w 946"/>
                <a:gd name="T3" fmla="*/ 924 h 946"/>
                <a:gd name="T4" fmla="*/ 509 w 946"/>
                <a:gd name="T5" fmla="*/ 882 h 946"/>
                <a:gd name="T6" fmla="*/ 521 w 946"/>
                <a:gd name="T7" fmla="*/ 841 h 946"/>
                <a:gd name="T8" fmla="*/ 535 w 946"/>
                <a:gd name="T9" fmla="*/ 801 h 946"/>
                <a:gd name="T10" fmla="*/ 555 w 946"/>
                <a:gd name="T11" fmla="*/ 762 h 946"/>
                <a:gd name="T12" fmla="*/ 576 w 946"/>
                <a:gd name="T13" fmla="*/ 727 h 946"/>
                <a:gd name="T14" fmla="*/ 600 w 946"/>
                <a:gd name="T15" fmla="*/ 692 h 946"/>
                <a:gd name="T16" fmla="*/ 627 w 946"/>
                <a:gd name="T17" fmla="*/ 661 h 946"/>
                <a:gd name="T18" fmla="*/ 657 w 946"/>
                <a:gd name="T19" fmla="*/ 632 h 946"/>
                <a:gd name="T20" fmla="*/ 690 w 946"/>
                <a:gd name="T21" fmla="*/ 605 h 946"/>
                <a:gd name="T22" fmla="*/ 724 w 946"/>
                <a:gd name="T23" fmla="*/ 581 h 946"/>
                <a:gd name="T24" fmla="*/ 761 w 946"/>
                <a:gd name="T25" fmla="*/ 560 h 946"/>
                <a:gd name="T26" fmla="*/ 799 w 946"/>
                <a:gd name="T27" fmla="*/ 542 h 946"/>
                <a:gd name="T28" fmla="*/ 840 w 946"/>
                <a:gd name="T29" fmla="*/ 528 h 946"/>
                <a:gd name="T30" fmla="*/ 881 w 946"/>
                <a:gd name="T31" fmla="*/ 517 h 946"/>
                <a:gd name="T32" fmla="*/ 924 w 946"/>
                <a:gd name="T33" fmla="*/ 510 h 946"/>
                <a:gd name="T34" fmla="*/ 946 w 946"/>
                <a:gd name="T35" fmla="*/ 187 h 946"/>
                <a:gd name="T36" fmla="*/ 945 w 946"/>
                <a:gd name="T37" fmla="*/ 168 h 946"/>
                <a:gd name="T38" fmla="*/ 938 w 946"/>
                <a:gd name="T39" fmla="*/ 131 h 946"/>
                <a:gd name="T40" fmla="*/ 923 w 946"/>
                <a:gd name="T41" fmla="*/ 97 h 946"/>
                <a:gd name="T42" fmla="*/ 904 w 946"/>
                <a:gd name="T43" fmla="*/ 68 h 946"/>
                <a:gd name="T44" fmla="*/ 878 w 946"/>
                <a:gd name="T45" fmla="*/ 43 h 946"/>
                <a:gd name="T46" fmla="*/ 848 w 946"/>
                <a:gd name="T47" fmla="*/ 23 h 946"/>
                <a:gd name="T48" fmla="*/ 814 w 946"/>
                <a:gd name="T49" fmla="*/ 8 h 946"/>
                <a:gd name="T50" fmla="*/ 778 w 946"/>
                <a:gd name="T51" fmla="*/ 1 h 946"/>
                <a:gd name="T52" fmla="*/ 186 w 946"/>
                <a:gd name="T53" fmla="*/ 0 h 946"/>
                <a:gd name="T54" fmla="*/ 168 w 946"/>
                <a:gd name="T55" fmla="*/ 1 h 946"/>
                <a:gd name="T56" fmla="*/ 130 w 946"/>
                <a:gd name="T57" fmla="*/ 8 h 946"/>
                <a:gd name="T58" fmla="*/ 98 w 946"/>
                <a:gd name="T59" fmla="*/ 23 h 946"/>
                <a:gd name="T60" fmla="*/ 68 w 946"/>
                <a:gd name="T61" fmla="*/ 43 h 946"/>
                <a:gd name="T62" fmla="*/ 42 w 946"/>
                <a:gd name="T63" fmla="*/ 68 h 946"/>
                <a:gd name="T64" fmla="*/ 22 w 946"/>
                <a:gd name="T65" fmla="*/ 97 h 946"/>
                <a:gd name="T66" fmla="*/ 8 w 946"/>
                <a:gd name="T67" fmla="*/ 131 h 946"/>
                <a:gd name="T68" fmla="*/ 1 w 946"/>
                <a:gd name="T69" fmla="*/ 168 h 946"/>
                <a:gd name="T70" fmla="*/ 0 w 946"/>
                <a:gd name="T71" fmla="*/ 760 h 946"/>
                <a:gd name="T72" fmla="*/ 1 w 946"/>
                <a:gd name="T73" fmla="*/ 779 h 946"/>
                <a:gd name="T74" fmla="*/ 8 w 946"/>
                <a:gd name="T75" fmla="*/ 815 h 946"/>
                <a:gd name="T76" fmla="*/ 22 w 946"/>
                <a:gd name="T77" fmla="*/ 848 h 946"/>
                <a:gd name="T78" fmla="*/ 42 w 946"/>
                <a:gd name="T79" fmla="*/ 878 h 946"/>
                <a:gd name="T80" fmla="*/ 68 w 946"/>
                <a:gd name="T81" fmla="*/ 904 h 946"/>
                <a:gd name="T82" fmla="*/ 98 w 946"/>
                <a:gd name="T83" fmla="*/ 924 h 946"/>
                <a:gd name="T84" fmla="*/ 130 w 946"/>
                <a:gd name="T85" fmla="*/ 937 h 946"/>
                <a:gd name="T86" fmla="*/ 168 w 946"/>
                <a:gd name="T87" fmla="*/ 946 h 946"/>
                <a:gd name="T88" fmla="*/ 186 w 946"/>
                <a:gd name="T89" fmla="*/ 946 h 94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46"/>
                <a:gd name="T136" fmla="*/ 0 h 946"/>
                <a:gd name="T137" fmla="*/ 946 w 946"/>
                <a:gd name="T138" fmla="*/ 946 h 94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46" h="946">
                  <a:moveTo>
                    <a:pt x="186" y="946"/>
                  </a:moveTo>
                  <a:lnTo>
                    <a:pt x="498" y="946"/>
                  </a:lnTo>
                  <a:lnTo>
                    <a:pt x="500" y="924"/>
                  </a:lnTo>
                  <a:lnTo>
                    <a:pt x="504" y="904"/>
                  </a:lnTo>
                  <a:lnTo>
                    <a:pt x="509" y="882"/>
                  </a:lnTo>
                  <a:lnTo>
                    <a:pt x="515" y="861"/>
                  </a:lnTo>
                  <a:lnTo>
                    <a:pt x="521" y="841"/>
                  </a:lnTo>
                  <a:lnTo>
                    <a:pt x="528" y="820"/>
                  </a:lnTo>
                  <a:lnTo>
                    <a:pt x="535" y="801"/>
                  </a:lnTo>
                  <a:lnTo>
                    <a:pt x="545" y="782"/>
                  </a:lnTo>
                  <a:lnTo>
                    <a:pt x="555" y="762"/>
                  </a:lnTo>
                  <a:lnTo>
                    <a:pt x="564" y="744"/>
                  </a:lnTo>
                  <a:lnTo>
                    <a:pt x="576" y="727"/>
                  </a:lnTo>
                  <a:lnTo>
                    <a:pt x="587" y="709"/>
                  </a:lnTo>
                  <a:lnTo>
                    <a:pt x="600" y="692"/>
                  </a:lnTo>
                  <a:lnTo>
                    <a:pt x="614" y="676"/>
                  </a:lnTo>
                  <a:lnTo>
                    <a:pt x="627" y="661"/>
                  </a:lnTo>
                  <a:lnTo>
                    <a:pt x="643" y="646"/>
                  </a:lnTo>
                  <a:lnTo>
                    <a:pt x="657" y="632"/>
                  </a:lnTo>
                  <a:lnTo>
                    <a:pt x="673" y="618"/>
                  </a:lnTo>
                  <a:lnTo>
                    <a:pt x="690" y="605"/>
                  </a:lnTo>
                  <a:lnTo>
                    <a:pt x="707" y="593"/>
                  </a:lnTo>
                  <a:lnTo>
                    <a:pt x="724" y="581"/>
                  </a:lnTo>
                  <a:lnTo>
                    <a:pt x="742" y="570"/>
                  </a:lnTo>
                  <a:lnTo>
                    <a:pt x="761" y="560"/>
                  </a:lnTo>
                  <a:lnTo>
                    <a:pt x="779" y="551"/>
                  </a:lnTo>
                  <a:lnTo>
                    <a:pt x="799" y="542"/>
                  </a:lnTo>
                  <a:lnTo>
                    <a:pt x="819" y="535"/>
                  </a:lnTo>
                  <a:lnTo>
                    <a:pt x="840" y="528"/>
                  </a:lnTo>
                  <a:lnTo>
                    <a:pt x="860" y="523"/>
                  </a:lnTo>
                  <a:lnTo>
                    <a:pt x="881" y="517"/>
                  </a:lnTo>
                  <a:lnTo>
                    <a:pt x="903" y="513"/>
                  </a:lnTo>
                  <a:lnTo>
                    <a:pt x="924" y="510"/>
                  </a:lnTo>
                  <a:lnTo>
                    <a:pt x="946" y="508"/>
                  </a:lnTo>
                  <a:lnTo>
                    <a:pt x="946" y="187"/>
                  </a:lnTo>
                  <a:lnTo>
                    <a:pt x="945" y="168"/>
                  </a:lnTo>
                  <a:lnTo>
                    <a:pt x="942" y="149"/>
                  </a:lnTo>
                  <a:lnTo>
                    <a:pt x="938" y="131"/>
                  </a:lnTo>
                  <a:lnTo>
                    <a:pt x="932" y="114"/>
                  </a:lnTo>
                  <a:lnTo>
                    <a:pt x="923" y="97"/>
                  </a:lnTo>
                  <a:lnTo>
                    <a:pt x="915" y="82"/>
                  </a:lnTo>
                  <a:lnTo>
                    <a:pt x="904" y="68"/>
                  </a:lnTo>
                  <a:lnTo>
                    <a:pt x="892" y="55"/>
                  </a:lnTo>
                  <a:lnTo>
                    <a:pt x="878" y="43"/>
                  </a:lnTo>
                  <a:lnTo>
                    <a:pt x="864" y="32"/>
                  </a:lnTo>
                  <a:lnTo>
                    <a:pt x="848" y="23"/>
                  </a:lnTo>
                  <a:lnTo>
                    <a:pt x="831" y="14"/>
                  </a:lnTo>
                  <a:lnTo>
                    <a:pt x="814" y="8"/>
                  </a:lnTo>
                  <a:lnTo>
                    <a:pt x="796" y="3"/>
                  </a:lnTo>
                  <a:lnTo>
                    <a:pt x="778" y="1"/>
                  </a:lnTo>
                  <a:lnTo>
                    <a:pt x="759" y="0"/>
                  </a:lnTo>
                  <a:lnTo>
                    <a:pt x="186" y="0"/>
                  </a:lnTo>
                  <a:lnTo>
                    <a:pt x="168" y="1"/>
                  </a:lnTo>
                  <a:lnTo>
                    <a:pt x="149" y="3"/>
                  </a:lnTo>
                  <a:lnTo>
                    <a:pt x="130" y="8"/>
                  </a:lnTo>
                  <a:lnTo>
                    <a:pt x="114" y="14"/>
                  </a:lnTo>
                  <a:lnTo>
                    <a:pt x="98" y="23"/>
                  </a:lnTo>
                  <a:lnTo>
                    <a:pt x="82" y="32"/>
                  </a:lnTo>
                  <a:lnTo>
                    <a:pt x="68" y="43"/>
                  </a:lnTo>
                  <a:lnTo>
                    <a:pt x="54" y="55"/>
                  </a:lnTo>
                  <a:lnTo>
                    <a:pt x="42" y="68"/>
                  </a:lnTo>
                  <a:lnTo>
                    <a:pt x="31" y="82"/>
                  </a:lnTo>
                  <a:lnTo>
                    <a:pt x="22" y="97"/>
                  </a:lnTo>
                  <a:lnTo>
                    <a:pt x="14" y="114"/>
                  </a:lnTo>
                  <a:lnTo>
                    <a:pt x="8" y="131"/>
                  </a:lnTo>
                  <a:lnTo>
                    <a:pt x="4" y="149"/>
                  </a:lnTo>
                  <a:lnTo>
                    <a:pt x="1" y="168"/>
                  </a:lnTo>
                  <a:lnTo>
                    <a:pt x="0" y="187"/>
                  </a:lnTo>
                  <a:lnTo>
                    <a:pt x="0" y="760"/>
                  </a:lnTo>
                  <a:lnTo>
                    <a:pt x="1" y="779"/>
                  </a:lnTo>
                  <a:lnTo>
                    <a:pt x="4" y="797"/>
                  </a:lnTo>
                  <a:lnTo>
                    <a:pt x="8" y="815"/>
                  </a:lnTo>
                  <a:lnTo>
                    <a:pt x="14" y="832"/>
                  </a:lnTo>
                  <a:lnTo>
                    <a:pt x="22" y="848"/>
                  </a:lnTo>
                  <a:lnTo>
                    <a:pt x="31" y="864"/>
                  </a:lnTo>
                  <a:lnTo>
                    <a:pt x="42" y="878"/>
                  </a:lnTo>
                  <a:lnTo>
                    <a:pt x="54" y="892"/>
                  </a:lnTo>
                  <a:lnTo>
                    <a:pt x="68" y="904"/>
                  </a:lnTo>
                  <a:lnTo>
                    <a:pt x="82" y="914"/>
                  </a:lnTo>
                  <a:lnTo>
                    <a:pt x="98" y="924"/>
                  </a:lnTo>
                  <a:lnTo>
                    <a:pt x="114" y="931"/>
                  </a:lnTo>
                  <a:lnTo>
                    <a:pt x="130" y="937"/>
                  </a:lnTo>
                  <a:lnTo>
                    <a:pt x="149" y="942"/>
                  </a:lnTo>
                  <a:lnTo>
                    <a:pt x="168" y="946"/>
                  </a:lnTo>
                  <a:lnTo>
                    <a:pt x="186" y="946"/>
                  </a:lnTo>
                  <a:close/>
                </a:path>
              </a:pathLst>
            </a:custGeom>
            <a:solidFill>
              <a:srgbClr val="49889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896">
                <a:latin typeface="微软雅黑" panose="020B0503020204020204" pitchFamily="34" charset="-122"/>
                <a:ea typeface="微软雅黑" panose="020B0503020204020204" pitchFamily="34" charset="-122"/>
              </a:endParaRPr>
            </a:p>
          </p:txBody>
        </p:sp>
        <p:sp>
          <p:nvSpPr>
            <p:cNvPr id="7" name="Text Box 10"/>
            <p:cNvSpPr txBox="1">
              <a:spLocks noChangeArrowheads="1"/>
            </p:cNvSpPr>
            <p:nvPr/>
          </p:nvSpPr>
          <p:spPr bwMode="auto">
            <a:xfrm>
              <a:off x="3188" y="709"/>
              <a:ext cx="429" cy="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zh-CN" sz="5418" dirty="0">
                  <a:solidFill>
                    <a:srgbClr val="49889B"/>
                  </a:solidFill>
                  <a:latin typeface="微软雅黑" panose="020B0503020204020204" pitchFamily="34" charset="-122"/>
                  <a:ea typeface="微软雅黑" panose="020B0503020204020204" pitchFamily="34" charset="-122"/>
                </a:rPr>
                <a:t>B</a:t>
              </a:r>
            </a:p>
          </p:txBody>
        </p:sp>
      </p:grpSp>
      <p:grpSp>
        <p:nvGrpSpPr>
          <p:cNvPr id="8" name="Group 1"/>
          <p:cNvGrpSpPr/>
          <p:nvPr/>
        </p:nvGrpSpPr>
        <p:grpSpPr>
          <a:xfrm>
            <a:off x="2298158" y="3890386"/>
            <a:ext cx="3280873" cy="2266818"/>
            <a:chOff x="2181625" y="3892474"/>
            <a:chExt cx="3280873" cy="2277080"/>
          </a:xfrm>
        </p:grpSpPr>
        <p:sp>
          <p:nvSpPr>
            <p:cNvPr id="9" name="Freeform 5"/>
            <p:cNvSpPr/>
            <p:nvPr/>
          </p:nvSpPr>
          <p:spPr bwMode="auto">
            <a:xfrm rot="10800000">
              <a:off x="2181625" y="4077029"/>
              <a:ext cx="3280873" cy="2092525"/>
            </a:xfrm>
            <a:custGeom>
              <a:avLst/>
              <a:gdLst>
                <a:gd name="T0" fmla="*/ 498 w 946"/>
                <a:gd name="T1" fmla="*/ 946 h 946"/>
                <a:gd name="T2" fmla="*/ 500 w 946"/>
                <a:gd name="T3" fmla="*/ 924 h 946"/>
                <a:gd name="T4" fmla="*/ 509 w 946"/>
                <a:gd name="T5" fmla="*/ 882 h 946"/>
                <a:gd name="T6" fmla="*/ 521 w 946"/>
                <a:gd name="T7" fmla="*/ 841 h 946"/>
                <a:gd name="T8" fmla="*/ 535 w 946"/>
                <a:gd name="T9" fmla="*/ 801 h 946"/>
                <a:gd name="T10" fmla="*/ 555 w 946"/>
                <a:gd name="T11" fmla="*/ 762 h 946"/>
                <a:gd name="T12" fmla="*/ 576 w 946"/>
                <a:gd name="T13" fmla="*/ 727 h 946"/>
                <a:gd name="T14" fmla="*/ 600 w 946"/>
                <a:gd name="T15" fmla="*/ 692 h 946"/>
                <a:gd name="T16" fmla="*/ 627 w 946"/>
                <a:gd name="T17" fmla="*/ 661 h 946"/>
                <a:gd name="T18" fmla="*/ 657 w 946"/>
                <a:gd name="T19" fmla="*/ 632 h 946"/>
                <a:gd name="T20" fmla="*/ 690 w 946"/>
                <a:gd name="T21" fmla="*/ 605 h 946"/>
                <a:gd name="T22" fmla="*/ 724 w 946"/>
                <a:gd name="T23" fmla="*/ 581 h 946"/>
                <a:gd name="T24" fmla="*/ 761 w 946"/>
                <a:gd name="T25" fmla="*/ 560 h 946"/>
                <a:gd name="T26" fmla="*/ 799 w 946"/>
                <a:gd name="T27" fmla="*/ 542 h 946"/>
                <a:gd name="T28" fmla="*/ 840 w 946"/>
                <a:gd name="T29" fmla="*/ 528 h 946"/>
                <a:gd name="T30" fmla="*/ 881 w 946"/>
                <a:gd name="T31" fmla="*/ 517 h 946"/>
                <a:gd name="T32" fmla="*/ 924 w 946"/>
                <a:gd name="T33" fmla="*/ 510 h 946"/>
                <a:gd name="T34" fmla="*/ 946 w 946"/>
                <a:gd name="T35" fmla="*/ 187 h 946"/>
                <a:gd name="T36" fmla="*/ 945 w 946"/>
                <a:gd name="T37" fmla="*/ 168 h 946"/>
                <a:gd name="T38" fmla="*/ 938 w 946"/>
                <a:gd name="T39" fmla="*/ 131 h 946"/>
                <a:gd name="T40" fmla="*/ 923 w 946"/>
                <a:gd name="T41" fmla="*/ 97 h 946"/>
                <a:gd name="T42" fmla="*/ 904 w 946"/>
                <a:gd name="T43" fmla="*/ 68 h 946"/>
                <a:gd name="T44" fmla="*/ 878 w 946"/>
                <a:gd name="T45" fmla="*/ 43 h 946"/>
                <a:gd name="T46" fmla="*/ 848 w 946"/>
                <a:gd name="T47" fmla="*/ 23 h 946"/>
                <a:gd name="T48" fmla="*/ 814 w 946"/>
                <a:gd name="T49" fmla="*/ 8 h 946"/>
                <a:gd name="T50" fmla="*/ 778 w 946"/>
                <a:gd name="T51" fmla="*/ 1 h 946"/>
                <a:gd name="T52" fmla="*/ 186 w 946"/>
                <a:gd name="T53" fmla="*/ 0 h 946"/>
                <a:gd name="T54" fmla="*/ 168 w 946"/>
                <a:gd name="T55" fmla="*/ 1 h 946"/>
                <a:gd name="T56" fmla="*/ 130 w 946"/>
                <a:gd name="T57" fmla="*/ 8 h 946"/>
                <a:gd name="T58" fmla="*/ 98 w 946"/>
                <a:gd name="T59" fmla="*/ 23 h 946"/>
                <a:gd name="T60" fmla="*/ 68 w 946"/>
                <a:gd name="T61" fmla="*/ 43 h 946"/>
                <a:gd name="T62" fmla="*/ 42 w 946"/>
                <a:gd name="T63" fmla="*/ 68 h 946"/>
                <a:gd name="T64" fmla="*/ 22 w 946"/>
                <a:gd name="T65" fmla="*/ 97 h 946"/>
                <a:gd name="T66" fmla="*/ 8 w 946"/>
                <a:gd name="T67" fmla="*/ 131 h 946"/>
                <a:gd name="T68" fmla="*/ 1 w 946"/>
                <a:gd name="T69" fmla="*/ 168 h 946"/>
                <a:gd name="T70" fmla="*/ 0 w 946"/>
                <a:gd name="T71" fmla="*/ 760 h 946"/>
                <a:gd name="T72" fmla="*/ 1 w 946"/>
                <a:gd name="T73" fmla="*/ 779 h 946"/>
                <a:gd name="T74" fmla="*/ 8 w 946"/>
                <a:gd name="T75" fmla="*/ 815 h 946"/>
                <a:gd name="T76" fmla="*/ 22 w 946"/>
                <a:gd name="T77" fmla="*/ 848 h 946"/>
                <a:gd name="T78" fmla="*/ 42 w 946"/>
                <a:gd name="T79" fmla="*/ 878 h 946"/>
                <a:gd name="T80" fmla="*/ 68 w 946"/>
                <a:gd name="T81" fmla="*/ 904 h 946"/>
                <a:gd name="T82" fmla="*/ 98 w 946"/>
                <a:gd name="T83" fmla="*/ 924 h 946"/>
                <a:gd name="T84" fmla="*/ 130 w 946"/>
                <a:gd name="T85" fmla="*/ 937 h 946"/>
                <a:gd name="T86" fmla="*/ 168 w 946"/>
                <a:gd name="T87" fmla="*/ 946 h 946"/>
                <a:gd name="T88" fmla="*/ 186 w 946"/>
                <a:gd name="T89" fmla="*/ 946 h 94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46"/>
                <a:gd name="T136" fmla="*/ 0 h 946"/>
                <a:gd name="T137" fmla="*/ 946 w 946"/>
                <a:gd name="T138" fmla="*/ 946 h 94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46" h="946">
                  <a:moveTo>
                    <a:pt x="186" y="946"/>
                  </a:moveTo>
                  <a:lnTo>
                    <a:pt x="498" y="946"/>
                  </a:lnTo>
                  <a:lnTo>
                    <a:pt x="500" y="924"/>
                  </a:lnTo>
                  <a:lnTo>
                    <a:pt x="504" y="904"/>
                  </a:lnTo>
                  <a:lnTo>
                    <a:pt x="509" y="882"/>
                  </a:lnTo>
                  <a:lnTo>
                    <a:pt x="515" y="861"/>
                  </a:lnTo>
                  <a:lnTo>
                    <a:pt x="521" y="841"/>
                  </a:lnTo>
                  <a:lnTo>
                    <a:pt x="528" y="820"/>
                  </a:lnTo>
                  <a:lnTo>
                    <a:pt x="535" y="801"/>
                  </a:lnTo>
                  <a:lnTo>
                    <a:pt x="545" y="782"/>
                  </a:lnTo>
                  <a:lnTo>
                    <a:pt x="555" y="762"/>
                  </a:lnTo>
                  <a:lnTo>
                    <a:pt x="564" y="744"/>
                  </a:lnTo>
                  <a:lnTo>
                    <a:pt x="576" y="727"/>
                  </a:lnTo>
                  <a:lnTo>
                    <a:pt x="587" y="709"/>
                  </a:lnTo>
                  <a:lnTo>
                    <a:pt x="600" y="692"/>
                  </a:lnTo>
                  <a:lnTo>
                    <a:pt x="614" y="676"/>
                  </a:lnTo>
                  <a:lnTo>
                    <a:pt x="627" y="661"/>
                  </a:lnTo>
                  <a:lnTo>
                    <a:pt x="643" y="646"/>
                  </a:lnTo>
                  <a:lnTo>
                    <a:pt x="657" y="632"/>
                  </a:lnTo>
                  <a:lnTo>
                    <a:pt x="673" y="618"/>
                  </a:lnTo>
                  <a:lnTo>
                    <a:pt x="690" y="605"/>
                  </a:lnTo>
                  <a:lnTo>
                    <a:pt x="707" y="593"/>
                  </a:lnTo>
                  <a:lnTo>
                    <a:pt x="724" y="581"/>
                  </a:lnTo>
                  <a:lnTo>
                    <a:pt x="742" y="570"/>
                  </a:lnTo>
                  <a:lnTo>
                    <a:pt x="761" y="560"/>
                  </a:lnTo>
                  <a:lnTo>
                    <a:pt x="779" y="551"/>
                  </a:lnTo>
                  <a:lnTo>
                    <a:pt x="799" y="542"/>
                  </a:lnTo>
                  <a:lnTo>
                    <a:pt x="819" y="535"/>
                  </a:lnTo>
                  <a:lnTo>
                    <a:pt x="840" y="528"/>
                  </a:lnTo>
                  <a:lnTo>
                    <a:pt x="860" y="523"/>
                  </a:lnTo>
                  <a:lnTo>
                    <a:pt x="881" y="517"/>
                  </a:lnTo>
                  <a:lnTo>
                    <a:pt x="903" y="513"/>
                  </a:lnTo>
                  <a:lnTo>
                    <a:pt x="924" y="510"/>
                  </a:lnTo>
                  <a:lnTo>
                    <a:pt x="946" y="508"/>
                  </a:lnTo>
                  <a:lnTo>
                    <a:pt x="946" y="187"/>
                  </a:lnTo>
                  <a:lnTo>
                    <a:pt x="945" y="168"/>
                  </a:lnTo>
                  <a:lnTo>
                    <a:pt x="942" y="149"/>
                  </a:lnTo>
                  <a:lnTo>
                    <a:pt x="938" y="131"/>
                  </a:lnTo>
                  <a:lnTo>
                    <a:pt x="932" y="114"/>
                  </a:lnTo>
                  <a:lnTo>
                    <a:pt x="923" y="97"/>
                  </a:lnTo>
                  <a:lnTo>
                    <a:pt x="915" y="82"/>
                  </a:lnTo>
                  <a:lnTo>
                    <a:pt x="904" y="68"/>
                  </a:lnTo>
                  <a:lnTo>
                    <a:pt x="892" y="55"/>
                  </a:lnTo>
                  <a:lnTo>
                    <a:pt x="878" y="43"/>
                  </a:lnTo>
                  <a:lnTo>
                    <a:pt x="864" y="32"/>
                  </a:lnTo>
                  <a:lnTo>
                    <a:pt x="848" y="23"/>
                  </a:lnTo>
                  <a:lnTo>
                    <a:pt x="831" y="14"/>
                  </a:lnTo>
                  <a:lnTo>
                    <a:pt x="814" y="8"/>
                  </a:lnTo>
                  <a:lnTo>
                    <a:pt x="796" y="3"/>
                  </a:lnTo>
                  <a:lnTo>
                    <a:pt x="778" y="1"/>
                  </a:lnTo>
                  <a:lnTo>
                    <a:pt x="759" y="0"/>
                  </a:lnTo>
                  <a:lnTo>
                    <a:pt x="186" y="0"/>
                  </a:lnTo>
                  <a:lnTo>
                    <a:pt x="168" y="1"/>
                  </a:lnTo>
                  <a:lnTo>
                    <a:pt x="149" y="3"/>
                  </a:lnTo>
                  <a:lnTo>
                    <a:pt x="130" y="8"/>
                  </a:lnTo>
                  <a:lnTo>
                    <a:pt x="114" y="14"/>
                  </a:lnTo>
                  <a:lnTo>
                    <a:pt x="98" y="23"/>
                  </a:lnTo>
                  <a:lnTo>
                    <a:pt x="82" y="32"/>
                  </a:lnTo>
                  <a:lnTo>
                    <a:pt x="68" y="43"/>
                  </a:lnTo>
                  <a:lnTo>
                    <a:pt x="54" y="55"/>
                  </a:lnTo>
                  <a:lnTo>
                    <a:pt x="42" y="68"/>
                  </a:lnTo>
                  <a:lnTo>
                    <a:pt x="31" y="82"/>
                  </a:lnTo>
                  <a:lnTo>
                    <a:pt x="22" y="97"/>
                  </a:lnTo>
                  <a:lnTo>
                    <a:pt x="14" y="114"/>
                  </a:lnTo>
                  <a:lnTo>
                    <a:pt x="8" y="131"/>
                  </a:lnTo>
                  <a:lnTo>
                    <a:pt x="4" y="149"/>
                  </a:lnTo>
                  <a:lnTo>
                    <a:pt x="1" y="168"/>
                  </a:lnTo>
                  <a:lnTo>
                    <a:pt x="0" y="187"/>
                  </a:lnTo>
                  <a:lnTo>
                    <a:pt x="0" y="760"/>
                  </a:lnTo>
                  <a:lnTo>
                    <a:pt x="1" y="779"/>
                  </a:lnTo>
                  <a:lnTo>
                    <a:pt x="4" y="797"/>
                  </a:lnTo>
                  <a:lnTo>
                    <a:pt x="8" y="815"/>
                  </a:lnTo>
                  <a:lnTo>
                    <a:pt x="14" y="832"/>
                  </a:lnTo>
                  <a:lnTo>
                    <a:pt x="22" y="848"/>
                  </a:lnTo>
                  <a:lnTo>
                    <a:pt x="31" y="864"/>
                  </a:lnTo>
                  <a:lnTo>
                    <a:pt x="42" y="878"/>
                  </a:lnTo>
                  <a:lnTo>
                    <a:pt x="54" y="892"/>
                  </a:lnTo>
                  <a:lnTo>
                    <a:pt x="68" y="904"/>
                  </a:lnTo>
                  <a:lnTo>
                    <a:pt x="82" y="914"/>
                  </a:lnTo>
                  <a:lnTo>
                    <a:pt x="98" y="924"/>
                  </a:lnTo>
                  <a:lnTo>
                    <a:pt x="114" y="931"/>
                  </a:lnTo>
                  <a:lnTo>
                    <a:pt x="130" y="937"/>
                  </a:lnTo>
                  <a:lnTo>
                    <a:pt x="149" y="942"/>
                  </a:lnTo>
                  <a:lnTo>
                    <a:pt x="168" y="946"/>
                  </a:lnTo>
                  <a:lnTo>
                    <a:pt x="186" y="946"/>
                  </a:lnTo>
                  <a:close/>
                </a:path>
              </a:pathLst>
            </a:custGeom>
            <a:solidFill>
              <a:srgbClr val="6BA6B9"/>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896">
                <a:latin typeface="微软雅黑" panose="020B0503020204020204" pitchFamily="34" charset="-122"/>
                <a:ea typeface="微软雅黑" panose="020B0503020204020204" pitchFamily="34" charset="-122"/>
              </a:endParaRPr>
            </a:p>
          </p:txBody>
        </p:sp>
        <p:sp>
          <p:nvSpPr>
            <p:cNvPr id="10" name="Text Box 6"/>
            <p:cNvSpPr txBox="1">
              <a:spLocks noChangeArrowheads="1"/>
            </p:cNvSpPr>
            <p:nvPr/>
          </p:nvSpPr>
          <p:spPr bwMode="auto">
            <a:xfrm>
              <a:off x="2648163" y="3892474"/>
              <a:ext cx="649537" cy="9302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zh-CN" sz="5418" dirty="0">
                  <a:solidFill>
                    <a:srgbClr val="6BA6B9"/>
                  </a:solidFill>
                  <a:latin typeface="微软雅黑" panose="020B0503020204020204" pitchFamily="34" charset="-122"/>
                  <a:ea typeface="微软雅黑" panose="020B0503020204020204" pitchFamily="34" charset="-122"/>
                </a:rPr>
                <a:t>C</a:t>
              </a:r>
            </a:p>
          </p:txBody>
        </p:sp>
      </p:grpSp>
      <p:grpSp>
        <p:nvGrpSpPr>
          <p:cNvPr id="11" name="Group 8"/>
          <p:cNvGrpSpPr/>
          <p:nvPr/>
        </p:nvGrpSpPr>
        <p:grpSpPr bwMode="auto">
          <a:xfrm>
            <a:off x="6612973" y="3893496"/>
            <a:ext cx="3280876" cy="2266818"/>
            <a:chOff x="2880" y="709"/>
            <a:chExt cx="2268" cy="1678"/>
          </a:xfrm>
        </p:grpSpPr>
        <p:sp>
          <p:nvSpPr>
            <p:cNvPr id="12" name="Freeform 9"/>
            <p:cNvSpPr/>
            <p:nvPr/>
          </p:nvSpPr>
          <p:spPr bwMode="auto">
            <a:xfrm rot="10800000">
              <a:off x="2880" y="845"/>
              <a:ext cx="2268" cy="1542"/>
            </a:xfrm>
            <a:custGeom>
              <a:avLst/>
              <a:gdLst>
                <a:gd name="T0" fmla="*/ 498 w 946"/>
                <a:gd name="T1" fmla="*/ 946 h 946"/>
                <a:gd name="T2" fmla="*/ 500 w 946"/>
                <a:gd name="T3" fmla="*/ 924 h 946"/>
                <a:gd name="T4" fmla="*/ 509 w 946"/>
                <a:gd name="T5" fmla="*/ 882 h 946"/>
                <a:gd name="T6" fmla="*/ 521 w 946"/>
                <a:gd name="T7" fmla="*/ 841 h 946"/>
                <a:gd name="T8" fmla="*/ 535 w 946"/>
                <a:gd name="T9" fmla="*/ 801 h 946"/>
                <a:gd name="T10" fmla="*/ 555 w 946"/>
                <a:gd name="T11" fmla="*/ 762 h 946"/>
                <a:gd name="T12" fmla="*/ 576 w 946"/>
                <a:gd name="T13" fmla="*/ 727 h 946"/>
                <a:gd name="T14" fmla="*/ 600 w 946"/>
                <a:gd name="T15" fmla="*/ 692 h 946"/>
                <a:gd name="T16" fmla="*/ 627 w 946"/>
                <a:gd name="T17" fmla="*/ 661 h 946"/>
                <a:gd name="T18" fmla="*/ 657 w 946"/>
                <a:gd name="T19" fmla="*/ 632 h 946"/>
                <a:gd name="T20" fmla="*/ 690 w 946"/>
                <a:gd name="T21" fmla="*/ 605 h 946"/>
                <a:gd name="T22" fmla="*/ 724 w 946"/>
                <a:gd name="T23" fmla="*/ 581 h 946"/>
                <a:gd name="T24" fmla="*/ 761 w 946"/>
                <a:gd name="T25" fmla="*/ 560 h 946"/>
                <a:gd name="T26" fmla="*/ 799 w 946"/>
                <a:gd name="T27" fmla="*/ 542 h 946"/>
                <a:gd name="T28" fmla="*/ 840 w 946"/>
                <a:gd name="T29" fmla="*/ 528 h 946"/>
                <a:gd name="T30" fmla="*/ 881 w 946"/>
                <a:gd name="T31" fmla="*/ 517 h 946"/>
                <a:gd name="T32" fmla="*/ 924 w 946"/>
                <a:gd name="T33" fmla="*/ 510 h 946"/>
                <a:gd name="T34" fmla="*/ 946 w 946"/>
                <a:gd name="T35" fmla="*/ 187 h 946"/>
                <a:gd name="T36" fmla="*/ 945 w 946"/>
                <a:gd name="T37" fmla="*/ 168 h 946"/>
                <a:gd name="T38" fmla="*/ 938 w 946"/>
                <a:gd name="T39" fmla="*/ 131 h 946"/>
                <a:gd name="T40" fmla="*/ 923 w 946"/>
                <a:gd name="T41" fmla="*/ 97 h 946"/>
                <a:gd name="T42" fmla="*/ 904 w 946"/>
                <a:gd name="T43" fmla="*/ 68 h 946"/>
                <a:gd name="T44" fmla="*/ 878 w 946"/>
                <a:gd name="T45" fmla="*/ 43 h 946"/>
                <a:gd name="T46" fmla="*/ 848 w 946"/>
                <a:gd name="T47" fmla="*/ 23 h 946"/>
                <a:gd name="T48" fmla="*/ 814 w 946"/>
                <a:gd name="T49" fmla="*/ 8 h 946"/>
                <a:gd name="T50" fmla="*/ 778 w 946"/>
                <a:gd name="T51" fmla="*/ 1 h 946"/>
                <a:gd name="T52" fmla="*/ 186 w 946"/>
                <a:gd name="T53" fmla="*/ 0 h 946"/>
                <a:gd name="T54" fmla="*/ 168 w 946"/>
                <a:gd name="T55" fmla="*/ 1 h 946"/>
                <a:gd name="T56" fmla="*/ 130 w 946"/>
                <a:gd name="T57" fmla="*/ 8 h 946"/>
                <a:gd name="T58" fmla="*/ 98 w 946"/>
                <a:gd name="T59" fmla="*/ 23 h 946"/>
                <a:gd name="T60" fmla="*/ 68 w 946"/>
                <a:gd name="T61" fmla="*/ 43 h 946"/>
                <a:gd name="T62" fmla="*/ 42 w 946"/>
                <a:gd name="T63" fmla="*/ 68 h 946"/>
                <a:gd name="T64" fmla="*/ 22 w 946"/>
                <a:gd name="T65" fmla="*/ 97 h 946"/>
                <a:gd name="T66" fmla="*/ 8 w 946"/>
                <a:gd name="T67" fmla="*/ 131 h 946"/>
                <a:gd name="T68" fmla="*/ 1 w 946"/>
                <a:gd name="T69" fmla="*/ 168 h 946"/>
                <a:gd name="T70" fmla="*/ 0 w 946"/>
                <a:gd name="T71" fmla="*/ 760 h 946"/>
                <a:gd name="T72" fmla="*/ 1 w 946"/>
                <a:gd name="T73" fmla="*/ 779 h 946"/>
                <a:gd name="T74" fmla="*/ 8 w 946"/>
                <a:gd name="T75" fmla="*/ 815 h 946"/>
                <a:gd name="T76" fmla="*/ 22 w 946"/>
                <a:gd name="T77" fmla="*/ 848 h 946"/>
                <a:gd name="T78" fmla="*/ 42 w 946"/>
                <a:gd name="T79" fmla="*/ 878 h 946"/>
                <a:gd name="T80" fmla="*/ 68 w 946"/>
                <a:gd name="T81" fmla="*/ 904 h 946"/>
                <a:gd name="T82" fmla="*/ 98 w 946"/>
                <a:gd name="T83" fmla="*/ 924 h 946"/>
                <a:gd name="T84" fmla="*/ 130 w 946"/>
                <a:gd name="T85" fmla="*/ 937 h 946"/>
                <a:gd name="T86" fmla="*/ 168 w 946"/>
                <a:gd name="T87" fmla="*/ 946 h 946"/>
                <a:gd name="T88" fmla="*/ 186 w 946"/>
                <a:gd name="T89" fmla="*/ 946 h 94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946"/>
                <a:gd name="T136" fmla="*/ 0 h 946"/>
                <a:gd name="T137" fmla="*/ 946 w 946"/>
                <a:gd name="T138" fmla="*/ 946 h 94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946" h="946">
                  <a:moveTo>
                    <a:pt x="186" y="946"/>
                  </a:moveTo>
                  <a:lnTo>
                    <a:pt x="498" y="946"/>
                  </a:lnTo>
                  <a:lnTo>
                    <a:pt x="500" y="924"/>
                  </a:lnTo>
                  <a:lnTo>
                    <a:pt x="504" y="904"/>
                  </a:lnTo>
                  <a:lnTo>
                    <a:pt x="509" y="882"/>
                  </a:lnTo>
                  <a:lnTo>
                    <a:pt x="515" y="861"/>
                  </a:lnTo>
                  <a:lnTo>
                    <a:pt x="521" y="841"/>
                  </a:lnTo>
                  <a:lnTo>
                    <a:pt x="528" y="820"/>
                  </a:lnTo>
                  <a:lnTo>
                    <a:pt x="535" y="801"/>
                  </a:lnTo>
                  <a:lnTo>
                    <a:pt x="545" y="782"/>
                  </a:lnTo>
                  <a:lnTo>
                    <a:pt x="555" y="762"/>
                  </a:lnTo>
                  <a:lnTo>
                    <a:pt x="564" y="744"/>
                  </a:lnTo>
                  <a:lnTo>
                    <a:pt x="576" y="727"/>
                  </a:lnTo>
                  <a:lnTo>
                    <a:pt x="587" y="709"/>
                  </a:lnTo>
                  <a:lnTo>
                    <a:pt x="600" y="692"/>
                  </a:lnTo>
                  <a:lnTo>
                    <a:pt x="614" y="676"/>
                  </a:lnTo>
                  <a:lnTo>
                    <a:pt x="627" y="661"/>
                  </a:lnTo>
                  <a:lnTo>
                    <a:pt x="643" y="646"/>
                  </a:lnTo>
                  <a:lnTo>
                    <a:pt x="657" y="632"/>
                  </a:lnTo>
                  <a:lnTo>
                    <a:pt x="673" y="618"/>
                  </a:lnTo>
                  <a:lnTo>
                    <a:pt x="690" y="605"/>
                  </a:lnTo>
                  <a:lnTo>
                    <a:pt x="707" y="593"/>
                  </a:lnTo>
                  <a:lnTo>
                    <a:pt x="724" y="581"/>
                  </a:lnTo>
                  <a:lnTo>
                    <a:pt x="742" y="570"/>
                  </a:lnTo>
                  <a:lnTo>
                    <a:pt x="761" y="560"/>
                  </a:lnTo>
                  <a:lnTo>
                    <a:pt x="779" y="551"/>
                  </a:lnTo>
                  <a:lnTo>
                    <a:pt x="799" y="542"/>
                  </a:lnTo>
                  <a:lnTo>
                    <a:pt x="819" y="535"/>
                  </a:lnTo>
                  <a:lnTo>
                    <a:pt x="840" y="528"/>
                  </a:lnTo>
                  <a:lnTo>
                    <a:pt x="860" y="523"/>
                  </a:lnTo>
                  <a:lnTo>
                    <a:pt x="881" y="517"/>
                  </a:lnTo>
                  <a:lnTo>
                    <a:pt x="903" y="513"/>
                  </a:lnTo>
                  <a:lnTo>
                    <a:pt x="924" y="510"/>
                  </a:lnTo>
                  <a:lnTo>
                    <a:pt x="946" y="508"/>
                  </a:lnTo>
                  <a:lnTo>
                    <a:pt x="946" y="187"/>
                  </a:lnTo>
                  <a:lnTo>
                    <a:pt x="945" y="168"/>
                  </a:lnTo>
                  <a:lnTo>
                    <a:pt x="942" y="149"/>
                  </a:lnTo>
                  <a:lnTo>
                    <a:pt x="938" y="131"/>
                  </a:lnTo>
                  <a:lnTo>
                    <a:pt x="932" y="114"/>
                  </a:lnTo>
                  <a:lnTo>
                    <a:pt x="923" y="97"/>
                  </a:lnTo>
                  <a:lnTo>
                    <a:pt x="915" y="82"/>
                  </a:lnTo>
                  <a:lnTo>
                    <a:pt x="904" y="68"/>
                  </a:lnTo>
                  <a:lnTo>
                    <a:pt x="892" y="55"/>
                  </a:lnTo>
                  <a:lnTo>
                    <a:pt x="878" y="43"/>
                  </a:lnTo>
                  <a:lnTo>
                    <a:pt x="864" y="32"/>
                  </a:lnTo>
                  <a:lnTo>
                    <a:pt x="848" y="23"/>
                  </a:lnTo>
                  <a:lnTo>
                    <a:pt x="831" y="14"/>
                  </a:lnTo>
                  <a:lnTo>
                    <a:pt x="814" y="8"/>
                  </a:lnTo>
                  <a:lnTo>
                    <a:pt x="796" y="3"/>
                  </a:lnTo>
                  <a:lnTo>
                    <a:pt x="778" y="1"/>
                  </a:lnTo>
                  <a:lnTo>
                    <a:pt x="759" y="0"/>
                  </a:lnTo>
                  <a:lnTo>
                    <a:pt x="186" y="0"/>
                  </a:lnTo>
                  <a:lnTo>
                    <a:pt x="168" y="1"/>
                  </a:lnTo>
                  <a:lnTo>
                    <a:pt x="149" y="3"/>
                  </a:lnTo>
                  <a:lnTo>
                    <a:pt x="130" y="8"/>
                  </a:lnTo>
                  <a:lnTo>
                    <a:pt x="114" y="14"/>
                  </a:lnTo>
                  <a:lnTo>
                    <a:pt x="98" y="23"/>
                  </a:lnTo>
                  <a:lnTo>
                    <a:pt x="82" y="32"/>
                  </a:lnTo>
                  <a:lnTo>
                    <a:pt x="68" y="43"/>
                  </a:lnTo>
                  <a:lnTo>
                    <a:pt x="54" y="55"/>
                  </a:lnTo>
                  <a:lnTo>
                    <a:pt x="42" y="68"/>
                  </a:lnTo>
                  <a:lnTo>
                    <a:pt x="31" y="82"/>
                  </a:lnTo>
                  <a:lnTo>
                    <a:pt x="22" y="97"/>
                  </a:lnTo>
                  <a:lnTo>
                    <a:pt x="14" y="114"/>
                  </a:lnTo>
                  <a:lnTo>
                    <a:pt x="8" y="131"/>
                  </a:lnTo>
                  <a:lnTo>
                    <a:pt x="4" y="149"/>
                  </a:lnTo>
                  <a:lnTo>
                    <a:pt x="1" y="168"/>
                  </a:lnTo>
                  <a:lnTo>
                    <a:pt x="0" y="187"/>
                  </a:lnTo>
                  <a:lnTo>
                    <a:pt x="0" y="760"/>
                  </a:lnTo>
                  <a:lnTo>
                    <a:pt x="1" y="779"/>
                  </a:lnTo>
                  <a:lnTo>
                    <a:pt x="4" y="797"/>
                  </a:lnTo>
                  <a:lnTo>
                    <a:pt x="8" y="815"/>
                  </a:lnTo>
                  <a:lnTo>
                    <a:pt x="14" y="832"/>
                  </a:lnTo>
                  <a:lnTo>
                    <a:pt x="22" y="848"/>
                  </a:lnTo>
                  <a:lnTo>
                    <a:pt x="31" y="864"/>
                  </a:lnTo>
                  <a:lnTo>
                    <a:pt x="42" y="878"/>
                  </a:lnTo>
                  <a:lnTo>
                    <a:pt x="54" y="892"/>
                  </a:lnTo>
                  <a:lnTo>
                    <a:pt x="68" y="904"/>
                  </a:lnTo>
                  <a:lnTo>
                    <a:pt x="82" y="914"/>
                  </a:lnTo>
                  <a:lnTo>
                    <a:pt x="98" y="924"/>
                  </a:lnTo>
                  <a:lnTo>
                    <a:pt x="114" y="931"/>
                  </a:lnTo>
                  <a:lnTo>
                    <a:pt x="130" y="937"/>
                  </a:lnTo>
                  <a:lnTo>
                    <a:pt x="149" y="942"/>
                  </a:lnTo>
                  <a:lnTo>
                    <a:pt x="168" y="946"/>
                  </a:lnTo>
                  <a:lnTo>
                    <a:pt x="186" y="946"/>
                  </a:lnTo>
                  <a:close/>
                </a:path>
              </a:pathLst>
            </a:custGeom>
            <a:solidFill>
              <a:srgbClr val="49889B"/>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896">
                <a:latin typeface="微软雅黑" panose="020B0503020204020204" pitchFamily="34" charset="-122"/>
                <a:ea typeface="微软雅黑" panose="020B0503020204020204" pitchFamily="34" charset="-122"/>
              </a:endParaRPr>
            </a:p>
          </p:txBody>
        </p:sp>
        <p:sp>
          <p:nvSpPr>
            <p:cNvPr id="13" name="Text Box 10"/>
            <p:cNvSpPr txBox="1">
              <a:spLocks noChangeArrowheads="1"/>
            </p:cNvSpPr>
            <p:nvPr/>
          </p:nvSpPr>
          <p:spPr bwMode="auto">
            <a:xfrm>
              <a:off x="3211" y="709"/>
              <a:ext cx="493" cy="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zh-CN" sz="5418" dirty="0">
                  <a:solidFill>
                    <a:srgbClr val="49889B"/>
                  </a:solidFill>
                  <a:latin typeface="微软雅黑" panose="020B0503020204020204" pitchFamily="34" charset="-122"/>
                  <a:ea typeface="微软雅黑" panose="020B0503020204020204" pitchFamily="34" charset="-122"/>
                </a:rPr>
                <a:t>D</a:t>
              </a:r>
            </a:p>
          </p:txBody>
        </p:sp>
      </p:grpSp>
      <p:sp>
        <p:nvSpPr>
          <p:cNvPr id="14" name="Shape 2102"/>
          <p:cNvSpPr/>
          <p:nvPr/>
        </p:nvSpPr>
        <p:spPr>
          <a:xfrm>
            <a:off x="2653704" y="2696596"/>
            <a:ext cx="713305" cy="568050"/>
          </a:xfrm>
          <a:custGeom>
            <a:avLst/>
            <a:gdLst/>
            <a:ahLst/>
            <a:cxnLst>
              <a:cxn ang="0">
                <a:pos x="wd2" y="hd2"/>
              </a:cxn>
              <a:cxn ang="5400000">
                <a:pos x="wd2" y="hd2"/>
              </a:cxn>
              <a:cxn ang="10800000">
                <a:pos x="wd2" y="hd2"/>
              </a:cxn>
              <a:cxn ang="16200000">
                <a:pos x="wd2" y="hd2"/>
              </a:cxn>
            </a:cxnLst>
            <a:rect l="0" t="0" r="r" b="b"/>
            <a:pathLst>
              <a:path w="21600" h="21600" extrusionOk="0">
                <a:moveTo>
                  <a:pt x="18143" y="10800"/>
                </a:moveTo>
                <a:cubicBezTo>
                  <a:pt x="17065" y="10800"/>
                  <a:pt x="16800" y="11898"/>
                  <a:pt x="16709" y="12419"/>
                </a:cubicBezTo>
                <a:cubicBezTo>
                  <a:pt x="16115" y="15817"/>
                  <a:pt x="13696" y="18359"/>
                  <a:pt x="10800" y="18359"/>
                </a:cubicBezTo>
                <a:cubicBezTo>
                  <a:pt x="9130" y="18359"/>
                  <a:pt x="7618" y="17514"/>
                  <a:pt x="6524" y="16146"/>
                </a:cubicBezTo>
                <a:cubicBezTo>
                  <a:pt x="6018" y="15513"/>
                  <a:pt x="5198" y="15513"/>
                  <a:pt x="4691" y="16146"/>
                </a:cubicBezTo>
                <a:cubicBezTo>
                  <a:pt x="4185" y="16779"/>
                  <a:pt x="4185" y="17804"/>
                  <a:pt x="4691" y="18437"/>
                </a:cubicBezTo>
                <a:cubicBezTo>
                  <a:pt x="6255" y="20391"/>
                  <a:pt x="8415" y="21600"/>
                  <a:pt x="10800" y="21600"/>
                </a:cubicBezTo>
                <a:cubicBezTo>
                  <a:pt x="14669" y="21600"/>
                  <a:pt x="17943" y="18421"/>
                  <a:pt x="19043" y="14039"/>
                </a:cubicBezTo>
                <a:lnTo>
                  <a:pt x="21600" y="14039"/>
                </a:lnTo>
                <a:lnTo>
                  <a:pt x="21600" y="10800"/>
                </a:lnTo>
                <a:cubicBezTo>
                  <a:pt x="21600" y="10800"/>
                  <a:pt x="18143" y="10800"/>
                  <a:pt x="18143" y="10800"/>
                </a:cubicBezTo>
                <a:close/>
                <a:moveTo>
                  <a:pt x="4891" y="9180"/>
                </a:moveTo>
                <a:cubicBezTo>
                  <a:pt x="5484" y="5783"/>
                  <a:pt x="7904" y="3240"/>
                  <a:pt x="10800" y="3240"/>
                </a:cubicBezTo>
                <a:cubicBezTo>
                  <a:pt x="12470" y="3240"/>
                  <a:pt x="13982" y="4086"/>
                  <a:pt x="15076" y="5454"/>
                </a:cubicBezTo>
                <a:cubicBezTo>
                  <a:pt x="15582" y="6086"/>
                  <a:pt x="16404" y="6086"/>
                  <a:pt x="16909" y="5454"/>
                </a:cubicBezTo>
                <a:cubicBezTo>
                  <a:pt x="17415" y="4821"/>
                  <a:pt x="17415" y="3796"/>
                  <a:pt x="16909" y="3163"/>
                </a:cubicBezTo>
                <a:cubicBezTo>
                  <a:pt x="15346" y="1209"/>
                  <a:pt x="13186" y="0"/>
                  <a:pt x="10800" y="0"/>
                </a:cubicBezTo>
                <a:cubicBezTo>
                  <a:pt x="6931" y="0"/>
                  <a:pt x="3658" y="3178"/>
                  <a:pt x="2557" y="7560"/>
                </a:cubicBezTo>
                <a:lnTo>
                  <a:pt x="0" y="7560"/>
                </a:lnTo>
                <a:lnTo>
                  <a:pt x="0" y="10800"/>
                </a:lnTo>
                <a:lnTo>
                  <a:pt x="3457" y="10800"/>
                </a:lnTo>
                <a:cubicBezTo>
                  <a:pt x="4535" y="10800"/>
                  <a:pt x="4800" y="9702"/>
                  <a:pt x="4891" y="9180"/>
                </a:cubicBezTo>
                <a:close/>
                <a:moveTo>
                  <a:pt x="7343" y="10800"/>
                </a:moveTo>
                <a:cubicBezTo>
                  <a:pt x="7343" y="13185"/>
                  <a:pt x="8891" y="15120"/>
                  <a:pt x="10800" y="15120"/>
                </a:cubicBezTo>
                <a:cubicBezTo>
                  <a:pt x="12709" y="15120"/>
                  <a:pt x="14255" y="13185"/>
                  <a:pt x="14255" y="10800"/>
                </a:cubicBezTo>
                <a:cubicBezTo>
                  <a:pt x="14255" y="8415"/>
                  <a:pt x="12709" y="6480"/>
                  <a:pt x="10800" y="6480"/>
                </a:cubicBezTo>
                <a:cubicBezTo>
                  <a:pt x="8891" y="6480"/>
                  <a:pt x="7343" y="8415"/>
                  <a:pt x="7343" y="10800"/>
                </a:cubicBezTo>
                <a:close/>
              </a:path>
            </a:pathLst>
          </a:custGeom>
          <a:solidFill>
            <a:schemeClr val="bg1"/>
          </a:solidFill>
          <a:ln w="12700" cap="flat">
            <a:noFill/>
            <a:miter lim="400000"/>
          </a:ln>
          <a:effectLst/>
        </p:spPr>
        <p:txBody>
          <a:bodyPr wrap="square" lIns="38034" tIns="38034" rIns="38034" bIns="38034" numCol="1" anchor="ctr">
            <a:noAutofit/>
          </a:bodyPr>
          <a:lstStyle/>
          <a:p>
            <a:pPr lvl="0">
              <a:defRPr sz="3200">
                <a:solidFill>
                  <a:srgbClr val="FFFFFF"/>
                </a:solidFill>
                <a:latin typeface="Helvetica Light"/>
                <a:ea typeface="Helvetica Light"/>
                <a:cs typeface="Helvetica Light"/>
                <a:sym typeface="Helvetica Light"/>
              </a:defRPr>
            </a:pPr>
            <a:endParaRPr sz="3793"/>
          </a:p>
        </p:txBody>
      </p:sp>
      <p:sp>
        <p:nvSpPr>
          <p:cNvPr id="15" name="Shape 3659"/>
          <p:cNvSpPr/>
          <p:nvPr/>
        </p:nvSpPr>
        <p:spPr>
          <a:xfrm>
            <a:off x="6952302" y="5125624"/>
            <a:ext cx="661088" cy="617002"/>
          </a:xfrm>
          <a:custGeom>
            <a:avLst/>
            <a:gdLst/>
            <a:ahLst/>
            <a:cxnLst>
              <a:cxn ang="0">
                <a:pos x="wd2" y="hd2"/>
              </a:cxn>
              <a:cxn ang="5400000">
                <a:pos x="wd2" y="hd2"/>
              </a:cxn>
              <a:cxn ang="10800000">
                <a:pos x="wd2" y="hd2"/>
              </a:cxn>
              <a:cxn ang="16200000">
                <a:pos x="wd2" y="hd2"/>
              </a:cxn>
            </a:cxnLst>
            <a:rect l="0" t="0" r="r" b="b"/>
            <a:pathLst>
              <a:path w="20993" h="21440" extrusionOk="0">
                <a:moveTo>
                  <a:pt x="20097" y="14373"/>
                </a:moveTo>
                <a:lnTo>
                  <a:pt x="15990" y="12571"/>
                </a:lnTo>
                <a:lnTo>
                  <a:pt x="16463" y="14008"/>
                </a:lnTo>
                <a:cubicBezTo>
                  <a:pt x="16439" y="15532"/>
                  <a:pt x="13726" y="16745"/>
                  <a:pt x="10496" y="16745"/>
                </a:cubicBezTo>
                <a:cubicBezTo>
                  <a:pt x="7268" y="16745"/>
                  <a:pt x="4553" y="15532"/>
                  <a:pt x="4529" y="14008"/>
                </a:cubicBezTo>
                <a:lnTo>
                  <a:pt x="5002" y="12571"/>
                </a:lnTo>
                <a:lnTo>
                  <a:pt x="895" y="14373"/>
                </a:lnTo>
                <a:cubicBezTo>
                  <a:pt x="-255" y="14878"/>
                  <a:pt x="-304" y="15814"/>
                  <a:pt x="789" y="16451"/>
                </a:cubicBezTo>
                <a:lnTo>
                  <a:pt x="8511" y="20962"/>
                </a:lnTo>
                <a:cubicBezTo>
                  <a:pt x="9602" y="21600"/>
                  <a:pt x="11390" y="21600"/>
                  <a:pt x="12481" y="20962"/>
                </a:cubicBezTo>
                <a:lnTo>
                  <a:pt x="20205" y="16451"/>
                </a:lnTo>
                <a:cubicBezTo>
                  <a:pt x="21296" y="15814"/>
                  <a:pt x="21247" y="14878"/>
                  <a:pt x="20097" y="14373"/>
                </a:cubicBezTo>
                <a:close/>
                <a:moveTo>
                  <a:pt x="10496" y="5209"/>
                </a:moveTo>
                <a:cubicBezTo>
                  <a:pt x="11724" y="5209"/>
                  <a:pt x="12866" y="4796"/>
                  <a:pt x="13199" y="4152"/>
                </a:cubicBezTo>
                <a:cubicBezTo>
                  <a:pt x="12739" y="2744"/>
                  <a:pt x="12343" y="1535"/>
                  <a:pt x="12094" y="773"/>
                </a:cubicBezTo>
                <a:cubicBezTo>
                  <a:pt x="11927" y="264"/>
                  <a:pt x="11175" y="0"/>
                  <a:pt x="10496" y="0"/>
                </a:cubicBezTo>
                <a:cubicBezTo>
                  <a:pt x="9817" y="0"/>
                  <a:pt x="9065" y="264"/>
                  <a:pt x="8898" y="773"/>
                </a:cubicBezTo>
                <a:cubicBezTo>
                  <a:pt x="8649" y="1535"/>
                  <a:pt x="8253" y="2744"/>
                  <a:pt x="7792" y="4152"/>
                </a:cubicBezTo>
                <a:cubicBezTo>
                  <a:pt x="8126" y="4796"/>
                  <a:pt x="9268" y="5209"/>
                  <a:pt x="10496" y="5209"/>
                </a:cubicBezTo>
                <a:close/>
                <a:moveTo>
                  <a:pt x="10496" y="13197"/>
                </a:moveTo>
                <a:cubicBezTo>
                  <a:pt x="13109" y="13197"/>
                  <a:pt x="15296" y="12229"/>
                  <a:pt x="15429" y="10966"/>
                </a:cubicBezTo>
                <a:cubicBezTo>
                  <a:pt x="15041" y="9779"/>
                  <a:pt x="14617" y="8484"/>
                  <a:pt x="14201" y="7211"/>
                </a:cubicBezTo>
                <a:cubicBezTo>
                  <a:pt x="13911" y="8118"/>
                  <a:pt x="12316" y="8759"/>
                  <a:pt x="10496" y="8759"/>
                </a:cubicBezTo>
                <a:cubicBezTo>
                  <a:pt x="8678" y="8759"/>
                  <a:pt x="7081" y="8118"/>
                  <a:pt x="6791" y="7211"/>
                </a:cubicBezTo>
                <a:cubicBezTo>
                  <a:pt x="6375" y="8484"/>
                  <a:pt x="5951" y="9779"/>
                  <a:pt x="5563" y="10966"/>
                </a:cubicBezTo>
                <a:cubicBezTo>
                  <a:pt x="5696" y="12229"/>
                  <a:pt x="7883" y="13197"/>
                  <a:pt x="10496" y="13197"/>
                </a:cubicBezTo>
                <a:close/>
              </a:path>
            </a:pathLst>
          </a:custGeom>
          <a:solidFill>
            <a:schemeClr val="bg1"/>
          </a:solidFill>
          <a:ln w="12700" cap="flat">
            <a:noFill/>
            <a:miter lim="400000"/>
          </a:ln>
          <a:effectLst/>
        </p:spPr>
        <p:txBody>
          <a:bodyPr wrap="square" lIns="38034" tIns="38034" rIns="38034" bIns="38034" numCol="1" anchor="ctr">
            <a:noAutofit/>
          </a:bodyPr>
          <a:lstStyle/>
          <a:p>
            <a:pPr lvl="0">
              <a:defRPr sz="3200">
                <a:solidFill>
                  <a:srgbClr val="FFFFFF"/>
                </a:solidFill>
                <a:latin typeface="Helvetica Light"/>
                <a:ea typeface="Helvetica Light"/>
                <a:cs typeface="Helvetica Light"/>
                <a:sym typeface="Helvetica Light"/>
              </a:defRPr>
            </a:pPr>
            <a:endParaRPr sz="3793"/>
          </a:p>
        </p:txBody>
      </p:sp>
      <p:sp>
        <p:nvSpPr>
          <p:cNvPr id="16" name="Freeform 51"/>
          <p:cNvSpPr>
            <a:spLocks noEditPoints="1"/>
          </p:cNvSpPr>
          <p:nvPr/>
        </p:nvSpPr>
        <p:spPr bwMode="auto">
          <a:xfrm>
            <a:off x="2695948" y="5197237"/>
            <a:ext cx="663194" cy="545388"/>
          </a:xfrm>
          <a:custGeom>
            <a:avLst/>
            <a:gdLst>
              <a:gd name="T0" fmla="*/ 83 w 107"/>
              <a:gd name="T1" fmla="*/ 63 h 88"/>
              <a:gd name="T2" fmla="*/ 83 w 107"/>
              <a:gd name="T3" fmla="*/ 7 h 88"/>
              <a:gd name="T4" fmla="*/ 83 w 107"/>
              <a:gd name="T5" fmla="*/ 3 h 88"/>
              <a:gd name="T6" fmla="*/ 85 w 107"/>
              <a:gd name="T7" fmla="*/ 0 h 88"/>
              <a:gd name="T8" fmla="*/ 87 w 107"/>
              <a:gd name="T9" fmla="*/ 0 h 88"/>
              <a:gd name="T10" fmla="*/ 89 w 107"/>
              <a:gd name="T11" fmla="*/ 0 h 88"/>
              <a:gd name="T12" fmla="*/ 89 w 107"/>
              <a:gd name="T13" fmla="*/ 69 h 88"/>
              <a:gd name="T14" fmla="*/ 87 w 107"/>
              <a:gd name="T15" fmla="*/ 70 h 88"/>
              <a:gd name="T16" fmla="*/ 85 w 107"/>
              <a:gd name="T17" fmla="*/ 69 h 88"/>
              <a:gd name="T18" fmla="*/ 83 w 107"/>
              <a:gd name="T19" fmla="*/ 67 h 88"/>
              <a:gd name="T20" fmla="*/ 83 w 107"/>
              <a:gd name="T21" fmla="*/ 63 h 88"/>
              <a:gd name="T22" fmla="*/ 24 w 107"/>
              <a:gd name="T23" fmla="*/ 63 h 88"/>
              <a:gd name="T24" fmla="*/ 24 w 107"/>
              <a:gd name="T25" fmla="*/ 7 h 88"/>
              <a:gd name="T26" fmla="*/ 24 w 107"/>
              <a:gd name="T27" fmla="*/ 3 h 88"/>
              <a:gd name="T28" fmla="*/ 22 w 107"/>
              <a:gd name="T29" fmla="*/ 0 h 88"/>
              <a:gd name="T30" fmla="*/ 20 w 107"/>
              <a:gd name="T31" fmla="*/ 0 h 88"/>
              <a:gd name="T32" fmla="*/ 18 w 107"/>
              <a:gd name="T33" fmla="*/ 0 h 88"/>
              <a:gd name="T34" fmla="*/ 18 w 107"/>
              <a:gd name="T35" fmla="*/ 69 h 88"/>
              <a:gd name="T36" fmla="*/ 20 w 107"/>
              <a:gd name="T37" fmla="*/ 70 h 88"/>
              <a:gd name="T38" fmla="*/ 22 w 107"/>
              <a:gd name="T39" fmla="*/ 69 h 88"/>
              <a:gd name="T40" fmla="*/ 24 w 107"/>
              <a:gd name="T41" fmla="*/ 67 h 88"/>
              <a:gd name="T42" fmla="*/ 24 w 107"/>
              <a:gd name="T43" fmla="*/ 63 h 88"/>
              <a:gd name="T44" fmla="*/ 36 w 107"/>
              <a:gd name="T45" fmla="*/ 51 h 88"/>
              <a:gd name="T46" fmla="*/ 36 w 107"/>
              <a:gd name="T47" fmla="*/ 55 h 88"/>
              <a:gd name="T48" fmla="*/ 33 w 107"/>
              <a:gd name="T49" fmla="*/ 58 h 88"/>
              <a:gd name="T50" fmla="*/ 31 w 107"/>
              <a:gd name="T51" fmla="*/ 59 h 88"/>
              <a:gd name="T52" fmla="*/ 29 w 107"/>
              <a:gd name="T53" fmla="*/ 58 h 88"/>
              <a:gd name="T54" fmla="*/ 29 w 107"/>
              <a:gd name="T55" fmla="*/ 12 h 88"/>
              <a:gd name="T56" fmla="*/ 31 w 107"/>
              <a:gd name="T57" fmla="*/ 11 h 88"/>
              <a:gd name="T58" fmla="*/ 33 w 107"/>
              <a:gd name="T59" fmla="*/ 12 h 88"/>
              <a:gd name="T60" fmla="*/ 36 w 107"/>
              <a:gd name="T61" fmla="*/ 14 h 88"/>
              <a:gd name="T62" fmla="*/ 36 w 107"/>
              <a:gd name="T63" fmla="*/ 18 h 88"/>
              <a:gd name="T64" fmla="*/ 36 w 107"/>
              <a:gd name="T65" fmla="*/ 51 h 88"/>
              <a:gd name="T66" fmla="*/ 61 w 107"/>
              <a:gd name="T67" fmla="*/ 80 h 88"/>
              <a:gd name="T68" fmla="*/ 54 w 107"/>
              <a:gd name="T69" fmla="*/ 88 h 88"/>
              <a:gd name="T70" fmla="*/ 46 w 107"/>
              <a:gd name="T71" fmla="*/ 80 h 88"/>
              <a:gd name="T72" fmla="*/ 46 w 107"/>
              <a:gd name="T73" fmla="*/ 24 h 88"/>
              <a:gd name="T74" fmla="*/ 54 w 107"/>
              <a:gd name="T75" fmla="*/ 16 h 88"/>
              <a:gd name="T76" fmla="*/ 61 w 107"/>
              <a:gd name="T77" fmla="*/ 24 h 88"/>
              <a:gd name="T78" fmla="*/ 61 w 107"/>
              <a:gd name="T79" fmla="*/ 80 h 88"/>
              <a:gd name="T80" fmla="*/ 71 w 107"/>
              <a:gd name="T81" fmla="*/ 51 h 88"/>
              <a:gd name="T82" fmla="*/ 71 w 107"/>
              <a:gd name="T83" fmla="*/ 55 h 88"/>
              <a:gd name="T84" fmla="*/ 74 w 107"/>
              <a:gd name="T85" fmla="*/ 58 h 88"/>
              <a:gd name="T86" fmla="*/ 76 w 107"/>
              <a:gd name="T87" fmla="*/ 59 h 88"/>
              <a:gd name="T88" fmla="*/ 78 w 107"/>
              <a:gd name="T89" fmla="*/ 58 h 88"/>
              <a:gd name="T90" fmla="*/ 78 w 107"/>
              <a:gd name="T91" fmla="*/ 12 h 88"/>
              <a:gd name="T92" fmla="*/ 76 w 107"/>
              <a:gd name="T93" fmla="*/ 11 h 88"/>
              <a:gd name="T94" fmla="*/ 74 w 107"/>
              <a:gd name="T95" fmla="*/ 12 h 88"/>
              <a:gd name="T96" fmla="*/ 71 w 107"/>
              <a:gd name="T97" fmla="*/ 14 h 88"/>
              <a:gd name="T98" fmla="*/ 71 w 107"/>
              <a:gd name="T99" fmla="*/ 18 h 88"/>
              <a:gd name="T100" fmla="*/ 71 w 107"/>
              <a:gd name="T101" fmla="*/ 5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7" h="88">
                <a:moveTo>
                  <a:pt x="83" y="63"/>
                </a:moveTo>
                <a:cubicBezTo>
                  <a:pt x="97" y="47"/>
                  <a:pt x="97" y="23"/>
                  <a:pt x="83" y="7"/>
                </a:cubicBezTo>
                <a:cubicBezTo>
                  <a:pt x="82" y="6"/>
                  <a:pt x="82" y="4"/>
                  <a:pt x="83" y="3"/>
                </a:cubicBezTo>
                <a:cubicBezTo>
                  <a:pt x="85" y="0"/>
                  <a:pt x="85" y="0"/>
                  <a:pt x="85" y="0"/>
                </a:cubicBezTo>
                <a:cubicBezTo>
                  <a:pt x="86" y="0"/>
                  <a:pt x="86" y="0"/>
                  <a:pt x="87" y="0"/>
                </a:cubicBezTo>
                <a:cubicBezTo>
                  <a:pt x="88" y="0"/>
                  <a:pt x="89" y="0"/>
                  <a:pt x="89" y="0"/>
                </a:cubicBezTo>
                <a:cubicBezTo>
                  <a:pt x="107" y="20"/>
                  <a:pt x="107" y="50"/>
                  <a:pt x="89" y="69"/>
                </a:cubicBezTo>
                <a:cubicBezTo>
                  <a:pt x="89" y="70"/>
                  <a:pt x="88" y="70"/>
                  <a:pt x="87" y="70"/>
                </a:cubicBezTo>
                <a:cubicBezTo>
                  <a:pt x="86" y="70"/>
                  <a:pt x="86" y="70"/>
                  <a:pt x="85" y="69"/>
                </a:cubicBezTo>
                <a:cubicBezTo>
                  <a:pt x="83" y="67"/>
                  <a:pt x="83" y="67"/>
                  <a:pt x="83" y="67"/>
                </a:cubicBezTo>
                <a:cubicBezTo>
                  <a:pt x="82" y="65"/>
                  <a:pt x="82" y="64"/>
                  <a:pt x="83" y="63"/>
                </a:cubicBezTo>
                <a:close/>
                <a:moveTo>
                  <a:pt x="24" y="63"/>
                </a:moveTo>
                <a:cubicBezTo>
                  <a:pt x="10" y="47"/>
                  <a:pt x="10" y="23"/>
                  <a:pt x="24" y="7"/>
                </a:cubicBezTo>
                <a:cubicBezTo>
                  <a:pt x="25" y="6"/>
                  <a:pt x="25" y="4"/>
                  <a:pt x="24" y="3"/>
                </a:cubicBezTo>
                <a:cubicBezTo>
                  <a:pt x="22" y="0"/>
                  <a:pt x="22" y="0"/>
                  <a:pt x="22" y="0"/>
                </a:cubicBezTo>
                <a:cubicBezTo>
                  <a:pt x="21" y="0"/>
                  <a:pt x="21" y="0"/>
                  <a:pt x="20" y="0"/>
                </a:cubicBezTo>
                <a:cubicBezTo>
                  <a:pt x="19" y="0"/>
                  <a:pt x="18" y="0"/>
                  <a:pt x="18" y="0"/>
                </a:cubicBezTo>
                <a:cubicBezTo>
                  <a:pt x="0" y="20"/>
                  <a:pt x="0" y="50"/>
                  <a:pt x="18" y="69"/>
                </a:cubicBezTo>
                <a:cubicBezTo>
                  <a:pt x="18" y="70"/>
                  <a:pt x="19" y="70"/>
                  <a:pt x="20" y="70"/>
                </a:cubicBezTo>
                <a:cubicBezTo>
                  <a:pt x="21" y="70"/>
                  <a:pt x="21" y="70"/>
                  <a:pt x="22" y="69"/>
                </a:cubicBezTo>
                <a:cubicBezTo>
                  <a:pt x="24" y="67"/>
                  <a:pt x="24" y="67"/>
                  <a:pt x="24" y="67"/>
                </a:cubicBezTo>
                <a:cubicBezTo>
                  <a:pt x="25" y="65"/>
                  <a:pt x="25" y="64"/>
                  <a:pt x="24" y="63"/>
                </a:cubicBezTo>
                <a:close/>
                <a:moveTo>
                  <a:pt x="36" y="51"/>
                </a:moveTo>
                <a:cubicBezTo>
                  <a:pt x="37" y="53"/>
                  <a:pt x="37" y="54"/>
                  <a:pt x="36" y="55"/>
                </a:cubicBezTo>
                <a:cubicBezTo>
                  <a:pt x="33" y="58"/>
                  <a:pt x="33" y="58"/>
                  <a:pt x="33" y="58"/>
                </a:cubicBezTo>
                <a:cubicBezTo>
                  <a:pt x="33" y="58"/>
                  <a:pt x="32" y="59"/>
                  <a:pt x="31" y="59"/>
                </a:cubicBezTo>
                <a:cubicBezTo>
                  <a:pt x="30" y="58"/>
                  <a:pt x="30" y="58"/>
                  <a:pt x="29" y="58"/>
                </a:cubicBezTo>
                <a:cubicBezTo>
                  <a:pt x="18" y="44"/>
                  <a:pt x="18" y="25"/>
                  <a:pt x="29" y="12"/>
                </a:cubicBezTo>
                <a:cubicBezTo>
                  <a:pt x="30" y="11"/>
                  <a:pt x="30" y="11"/>
                  <a:pt x="31" y="11"/>
                </a:cubicBezTo>
                <a:cubicBezTo>
                  <a:pt x="32" y="11"/>
                  <a:pt x="33" y="11"/>
                  <a:pt x="33" y="12"/>
                </a:cubicBezTo>
                <a:cubicBezTo>
                  <a:pt x="36" y="14"/>
                  <a:pt x="36" y="14"/>
                  <a:pt x="36" y="14"/>
                </a:cubicBezTo>
                <a:cubicBezTo>
                  <a:pt x="37" y="15"/>
                  <a:pt x="37" y="17"/>
                  <a:pt x="36" y="18"/>
                </a:cubicBezTo>
                <a:cubicBezTo>
                  <a:pt x="28" y="28"/>
                  <a:pt x="28" y="42"/>
                  <a:pt x="36" y="51"/>
                </a:cubicBezTo>
                <a:close/>
                <a:moveTo>
                  <a:pt x="61" y="80"/>
                </a:moveTo>
                <a:cubicBezTo>
                  <a:pt x="61" y="84"/>
                  <a:pt x="58" y="88"/>
                  <a:pt x="54" y="88"/>
                </a:cubicBezTo>
                <a:cubicBezTo>
                  <a:pt x="49" y="88"/>
                  <a:pt x="46" y="84"/>
                  <a:pt x="46" y="80"/>
                </a:cubicBezTo>
                <a:cubicBezTo>
                  <a:pt x="46" y="60"/>
                  <a:pt x="46" y="44"/>
                  <a:pt x="46" y="24"/>
                </a:cubicBezTo>
                <a:cubicBezTo>
                  <a:pt x="46" y="19"/>
                  <a:pt x="49" y="16"/>
                  <a:pt x="54" y="16"/>
                </a:cubicBezTo>
                <a:cubicBezTo>
                  <a:pt x="58" y="16"/>
                  <a:pt x="61" y="19"/>
                  <a:pt x="61" y="24"/>
                </a:cubicBezTo>
                <a:cubicBezTo>
                  <a:pt x="61" y="44"/>
                  <a:pt x="61" y="60"/>
                  <a:pt x="61" y="80"/>
                </a:cubicBezTo>
                <a:close/>
                <a:moveTo>
                  <a:pt x="71" y="51"/>
                </a:moveTo>
                <a:cubicBezTo>
                  <a:pt x="70" y="53"/>
                  <a:pt x="70" y="54"/>
                  <a:pt x="71" y="55"/>
                </a:cubicBezTo>
                <a:cubicBezTo>
                  <a:pt x="74" y="58"/>
                  <a:pt x="74" y="58"/>
                  <a:pt x="74" y="58"/>
                </a:cubicBezTo>
                <a:cubicBezTo>
                  <a:pt x="74" y="58"/>
                  <a:pt x="75" y="59"/>
                  <a:pt x="76" y="59"/>
                </a:cubicBezTo>
                <a:cubicBezTo>
                  <a:pt x="77" y="58"/>
                  <a:pt x="77" y="58"/>
                  <a:pt x="78" y="58"/>
                </a:cubicBezTo>
                <a:cubicBezTo>
                  <a:pt x="89" y="44"/>
                  <a:pt x="89" y="25"/>
                  <a:pt x="78" y="12"/>
                </a:cubicBezTo>
                <a:cubicBezTo>
                  <a:pt x="77" y="11"/>
                  <a:pt x="77" y="11"/>
                  <a:pt x="76" y="11"/>
                </a:cubicBezTo>
                <a:cubicBezTo>
                  <a:pt x="75" y="11"/>
                  <a:pt x="74" y="11"/>
                  <a:pt x="74" y="12"/>
                </a:cubicBezTo>
                <a:cubicBezTo>
                  <a:pt x="71" y="14"/>
                  <a:pt x="71" y="14"/>
                  <a:pt x="71" y="14"/>
                </a:cubicBezTo>
                <a:cubicBezTo>
                  <a:pt x="70" y="15"/>
                  <a:pt x="70" y="17"/>
                  <a:pt x="71" y="18"/>
                </a:cubicBezTo>
                <a:cubicBezTo>
                  <a:pt x="79" y="28"/>
                  <a:pt x="79" y="42"/>
                  <a:pt x="71" y="51"/>
                </a:cubicBezTo>
                <a:close/>
              </a:path>
            </a:pathLst>
          </a:custGeom>
          <a:solidFill>
            <a:schemeClr val="bg1"/>
          </a:solidFill>
          <a:ln>
            <a:noFill/>
          </a:ln>
        </p:spPr>
        <p:txBody>
          <a:bodyPr vert="horz" wrap="square" lIns="91281" tIns="45641" rIns="91281" bIns="45641" numCol="1" anchor="t" anchorCtr="0" compatLnSpc="1"/>
          <a:lstStyle/>
          <a:p>
            <a:endParaRPr lang="en-US" sz="1896"/>
          </a:p>
        </p:txBody>
      </p:sp>
      <p:sp>
        <p:nvSpPr>
          <p:cNvPr id="17" name="Freeform 61"/>
          <p:cNvSpPr>
            <a:spLocks noEditPoints="1"/>
          </p:cNvSpPr>
          <p:nvPr/>
        </p:nvSpPr>
        <p:spPr bwMode="auto">
          <a:xfrm>
            <a:off x="6936720" y="2756189"/>
            <a:ext cx="685032" cy="535228"/>
          </a:xfrm>
          <a:custGeom>
            <a:avLst/>
            <a:gdLst>
              <a:gd name="T0" fmla="*/ 50 w 106"/>
              <a:gd name="T1" fmla="*/ 11 h 83"/>
              <a:gd name="T2" fmla="*/ 51 w 106"/>
              <a:gd name="T3" fmla="*/ 11 h 83"/>
              <a:gd name="T4" fmla="*/ 51 w 106"/>
              <a:gd name="T5" fmla="*/ 43 h 83"/>
              <a:gd name="T6" fmla="*/ 19 w 106"/>
              <a:gd name="T7" fmla="*/ 27 h 83"/>
              <a:gd name="T8" fmla="*/ 19 w 106"/>
              <a:gd name="T9" fmla="*/ 26 h 83"/>
              <a:gd name="T10" fmla="*/ 55 w 106"/>
              <a:gd name="T11" fmla="*/ 42 h 83"/>
              <a:gd name="T12" fmla="*/ 56 w 106"/>
              <a:gd name="T13" fmla="*/ 43 h 83"/>
              <a:gd name="T14" fmla="*/ 87 w 106"/>
              <a:gd name="T15" fmla="*/ 27 h 83"/>
              <a:gd name="T16" fmla="*/ 56 w 106"/>
              <a:gd name="T17" fmla="*/ 11 h 83"/>
              <a:gd name="T18" fmla="*/ 55 w 106"/>
              <a:gd name="T19" fmla="*/ 11 h 83"/>
              <a:gd name="T20" fmla="*/ 15 w 106"/>
              <a:gd name="T21" fmla="*/ 29 h 83"/>
              <a:gd name="T22" fmla="*/ 1 w 106"/>
              <a:gd name="T23" fmla="*/ 35 h 83"/>
              <a:gd name="T24" fmla="*/ 1 w 106"/>
              <a:gd name="T25" fmla="*/ 37 h 83"/>
              <a:gd name="T26" fmla="*/ 34 w 106"/>
              <a:gd name="T27" fmla="*/ 53 h 83"/>
              <a:gd name="T28" fmla="*/ 48 w 106"/>
              <a:gd name="T29" fmla="*/ 46 h 83"/>
              <a:gd name="T30" fmla="*/ 105 w 106"/>
              <a:gd name="T31" fmla="*/ 16 h 83"/>
              <a:gd name="T32" fmla="*/ 105 w 106"/>
              <a:gd name="T33" fmla="*/ 18 h 83"/>
              <a:gd name="T34" fmla="*/ 91 w 106"/>
              <a:gd name="T35" fmla="*/ 25 h 83"/>
              <a:gd name="T36" fmla="*/ 58 w 106"/>
              <a:gd name="T37" fmla="*/ 8 h 83"/>
              <a:gd name="T38" fmla="*/ 72 w 106"/>
              <a:gd name="T39" fmla="*/ 0 h 83"/>
              <a:gd name="T40" fmla="*/ 105 w 106"/>
              <a:gd name="T41" fmla="*/ 16 h 83"/>
              <a:gd name="T42" fmla="*/ 106 w 106"/>
              <a:gd name="T43" fmla="*/ 36 h 83"/>
              <a:gd name="T44" fmla="*/ 72 w 106"/>
              <a:gd name="T45" fmla="*/ 53 h 83"/>
              <a:gd name="T46" fmla="*/ 58 w 106"/>
              <a:gd name="T47" fmla="*/ 47 h 83"/>
              <a:gd name="T48" fmla="*/ 58 w 106"/>
              <a:gd name="T49" fmla="*/ 45 h 83"/>
              <a:gd name="T50" fmla="*/ 92 w 106"/>
              <a:gd name="T51" fmla="*/ 29 h 83"/>
              <a:gd name="T52" fmla="*/ 48 w 106"/>
              <a:gd name="T53" fmla="*/ 7 h 83"/>
              <a:gd name="T54" fmla="*/ 33 w 106"/>
              <a:gd name="T55" fmla="*/ 0 h 83"/>
              <a:gd name="T56" fmla="*/ 0 w 106"/>
              <a:gd name="T57" fmla="*/ 17 h 83"/>
              <a:gd name="T58" fmla="*/ 14 w 106"/>
              <a:gd name="T59" fmla="*/ 25 h 83"/>
              <a:gd name="T60" fmla="*/ 48 w 106"/>
              <a:gd name="T61" fmla="*/ 9 h 83"/>
              <a:gd name="T62" fmla="*/ 48 w 106"/>
              <a:gd name="T63" fmla="*/ 7 h 83"/>
              <a:gd name="T64" fmla="*/ 55 w 106"/>
              <a:gd name="T65" fmla="*/ 82 h 83"/>
              <a:gd name="T66" fmla="*/ 56 w 106"/>
              <a:gd name="T67" fmla="*/ 83 h 83"/>
              <a:gd name="T68" fmla="*/ 90 w 106"/>
              <a:gd name="T69" fmla="*/ 65 h 83"/>
              <a:gd name="T70" fmla="*/ 89 w 106"/>
              <a:gd name="T71" fmla="*/ 49 h 83"/>
              <a:gd name="T72" fmla="*/ 73 w 106"/>
              <a:gd name="T73" fmla="*/ 57 h 83"/>
              <a:gd name="T74" fmla="*/ 72 w 106"/>
              <a:gd name="T75" fmla="*/ 57 h 83"/>
              <a:gd name="T76" fmla="*/ 56 w 106"/>
              <a:gd name="T77" fmla="*/ 49 h 83"/>
              <a:gd name="T78" fmla="*/ 55 w 106"/>
              <a:gd name="T79" fmla="*/ 50 h 83"/>
              <a:gd name="T80" fmla="*/ 17 w 106"/>
              <a:gd name="T81" fmla="*/ 49 h 83"/>
              <a:gd name="T82" fmla="*/ 33 w 106"/>
              <a:gd name="T83" fmla="*/ 57 h 83"/>
              <a:gd name="T84" fmla="*/ 50 w 106"/>
              <a:gd name="T85" fmla="*/ 49 h 83"/>
              <a:gd name="T86" fmla="*/ 51 w 106"/>
              <a:gd name="T87" fmla="*/ 50 h 83"/>
              <a:gd name="T88" fmla="*/ 51 w 106"/>
              <a:gd name="T89" fmla="*/ 83 h 83"/>
              <a:gd name="T90" fmla="*/ 17 w 106"/>
              <a:gd name="T91" fmla="*/ 66 h 83"/>
              <a:gd name="T92" fmla="*/ 16 w 106"/>
              <a:gd name="T93"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83">
                <a:moveTo>
                  <a:pt x="19" y="26"/>
                </a:moveTo>
                <a:cubicBezTo>
                  <a:pt x="50" y="11"/>
                  <a:pt x="50" y="11"/>
                  <a:pt x="50" y="11"/>
                </a:cubicBezTo>
                <a:cubicBezTo>
                  <a:pt x="50" y="11"/>
                  <a:pt x="51" y="11"/>
                  <a:pt x="51" y="11"/>
                </a:cubicBezTo>
                <a:cubicBezTo>
                  <a:pt x="51" y="11"/>
                  <a:pt x="51" y="11"/>
                  <a:pt x="51" y="11"/>
                </a:cubicBezTo>
                <a:cubicBezTo>
                  <a:pt x="51" y="42"/>
                  <a:pt x="51" y="42"/>
                  <a:pt x="51" y="42"/>
                </a:cubicBezTo>
                <a:cubicBezTo>
                  <a:pt x="51" y="42"/>
                  <a:pt x="51" y="43"/>
                  <a:pt x="51" y="43"/>
                </a:cubicBezTo>
                <a:cubicBezTo>
                  <a:pt x="51" y="43"/>
                  <a:pt x="50" y="43"/>
                  <a:pt x="50" y="43"/>
                </a:cubicBezTo>
                <a:cubicBezTo>
                  <a:pt x="19" y="27"/>
                  <a:pt x="19" y="27"/>
                  <a:pt x="19" y="27"/>
                </a:cubicBezTo>
                <a:cubicBezTo>
                  <a:pt x="19" y="27"/>
                  <a:pt x="19" y="27"/>
                  <a:pt x="19" y="27"/>
                </a:cubicBezTo>
                <a:cubicBezTo>
                  <a:pt x="19" y="26"/>
                  <a:pt x="19" y="26"/>
                  <a:pt x="19" y="26"/>
                </a:cubicBezTo>
                <a:close/>
                <a:moveTo>
                  <a:pt x="55" y="11"/>
                </a:moveTo>
                <a:cubicBezTo>
                  <a:pt x="55" y="42"/>
                  <a:pt x="55" y="42"/>
                  <a:pt x="55" y="42"/>
                </a:cubicBezTo>
                <a:cubicBezTo>
                  <a:pt x="55" y="42"/>
                  <a:pt x="55" y="43"/>
                  <a:pt x="55" y="43"/>
                </a:cubicBezTo>
                <a:cubicBezTo>
                  <a:pt x="55" y="43"/>
                  <a:pt x="56" y="43"/>
                  <a:pt x="56" y="43"/>
                </a:cubicBezTo>
                <a:cubicBezTo>
                  <a:pt x="87" y="27"/>
                  <a:pt x="87" y="27"/>
                  <a:pt x="87" y="27"/>
                </a:cubicBezTo>
                <a:cubicBezTo>
                  <a:pt x="87" y="27"/>
                  <a:pt x="87" y="27"/>
                  <a:pt x="87" y="27"/>
                </a:cubicBezTo>
                <a:cubicBezTo>
                  <a:pt x="87" y="26"/>
                  <a:pt x="87" y="26"/>
                  <a:pt x="87" y="26"/>
                </a:cubicBezTo>
                <a:cubicBezTo>
                  <a:pt x="56" y="11"/>
                  <a:pt x="56" y="11"/>
                  <a:pt x="56" y="11"/>
                </a:cubicBezTo>
                <a:cubicBezTo>
                  <a:pt x="56" y="11"/>
                  <a:pt x="55" y="11"/>
                  <a:pt x="55" y="11"/>
                </a:cubicBezTo>
                <a:cubicBezTo>
                  <a:pt x="55" y="11"/>
                  <a:pt x="55" y="11"/>
                  <a:pt x="55" y="11"/>
                </a:cubicBezTo>
                <a:close/>
                <a:moveTo>
                  <a:pt x="48" y="45"/>
                </a:moveTo>
                <a:cubicBezTo>
                  <a:pt x="15" y="29"/>
                  <a:pt x="15" y="29"/>
                  <a:pt x="15" y="29"/>
                </a:cubicBezTo>
                <a:cubicBezTo>
                  <a:pt x="15" y="29"/>
                  <a:pt x="15" y="29"/>
                  <a:pt x="14" y="29"/>
                </a:cubicBezTo>
                <a:cubicBezTo>
                  <a:pt x="1" y="35"/>
                  <a:pt x="1" y="35"/>
                  <a:pt x="1" y="35"/>
                </a:cubicBezTo>
                <a:cubicBezTo>
                  <a:pt x="1" y="36"/>
                  <a:pt x="0" y="36"/>
                  <a:pt x="0" y="36"/>
                </a:cubicBezTo>
                <a:cubicBezTo>
                  <a:pt x="0" y="37"/>
                  <a:pt x="1" y="37"/>
                  <a:pt x="1" y="37"/>
                </a:cubicBezTo>
                <a:cubicBezTo>
                  <a:pt x="33" y="53"/>
                  <a:pt x="33" y="53"/>
                  <a:pt x="33" y="53"/>
                </a:cubicBezTo>
                <a:cubicBezTo>
                  <a:pt x="34" y="54"/>
                  <a:pt x="34" y="54"/>
                  <a:pt x="34" y="53"/>
                </a:cubicBezTo>
                <a:cubicBezTo>
                  <a:pt x="48" y="47"/>
                  <a:pt x="48" y="47"/>
                  <a:pt x="48" y="47"/>
                </a:cubicBezTo>
                <a:cubicBezTo>
                  <a:pt x="48" y="47"/>
                  <a:pt x="48" y="46"/>
                  <a:pt x="48" y="46"/>
                </a:cubicBezTo>
                <a:cubicBezTo>
                  <a:pt x="48" y="45"/>
                  <a:pt x="48" y="45"/>
                  <a:pt x="48" y="45"/>
                </a:cubicBezTo>
                <a:close/>
                <a:moveTo>
                  <a:pt x="105" y="16"/>
                </a:moveTo>
                <a:cubicBezTo>
                  <a:pt x="105" y="17"/>
                  <a:pt x="106" y="17"/>
                  <a:pt x="106" y="17"/>
                </a:cubicBezTo>
                <a:cubicBezTo>
                  <a:pt x="106" y="18"/>
                  <a:pt x="105" y="18"/>
                  <a:pt x="105" y="18"/>
                </a:cubicBezTo>
                <a:cubicBezTo>
                  <a:pt x="92" y="25"/>
                  <a:pt x="92" y="25"/>
                  <a:pt x="92" y="25"/>
                </a:cubicBezTo>
                <a:cubicBezTo>
                  <a:pt x="91" y="25"/>
                  <a:pt x="91" y="25"/>
                  <a:pt x="91" y="25"/>
                </a:cubicBezTo>
                <a:cubicBezTo>
                  <a:pt x="58" y="9"/>
                  <a:pt x="58" y="9"/>
                  <a:pt x="58" y="9"/>
                </a:cubicBezTo>
                <a:cubicBezTo>
                  <a:pt x="58" y="8"/>
                  <a:pt x="58" y="8"/>
                  <a:pt x="58" y="8"/>
                </a:cubicBezTo>
                <a:cubicBezTo>
                  <a:pt x="58" y="7"/>
                  <a:pt x="58" y="7"/>
                  <a:pt x="58" y="7"/>
                </a:cubicBezTo>
                <a:cubicBezTo>
                  <a:pt x="72" y="0"/>
                  <a:pt x="72" y="0"/>
                  <a:pt x="72" y="0"/>
                </a:cubicBezTo>
                <a:cubicBezTo>
                  <a:pt x="72" y="0"/>
                  <a:pt x="72" y="0"/>
                  <a:pt x="72" y="0"/>
                </a:cubicBezTo>
                <a:cubicBezTo>
                  <a:pt x="105" y="16"/>
                  <a:pt x="105" y="16"/>
                  <a:pt x="105" y="16"/>
                </a:cubicBezTo>
                <a:close/>
                <a:moveTo>
                  <a:pt x="105" y="35"/>
                </a:moveTo>
                <a:cubicBezTo>
                  <a:pt x="105" y="36"/>
                  <a:pt x="106" y="36"/>
                  <a:pt x="106" y="36"/>
                </a:cubicBezTo>
                <a:cubicBezTo>
                  <a:pt x="106" y="37"/>
                  <a:pt x="105" y="37"/>
                  <a:pt x="105" y="37"/>
                </a:cubicBezTo>
                <a:cubicBezTo>
                  <a:pt x="72" y="53"/>
                  <a:pt x="72" y="53"/>
                  <a:pt x="72" y="53"/>
                </a:cubicBezTo>
                <a:cubicBezTo>
                  <a:pt x="72" y="54"/>
                  <a:pt x="72" y="54"/>
                  <a:pt x="72" y="53"/>
                </a:cubicBezTo>
                <a:cubicBezTo>
                  <a:pt x="58" y="47"/>
                  <a:pt x="58" y="47"/>
                  <a:pt x="58" y="47"/>
                </a:cubicBezTo>
                <a:cubicBezTo>
                  <a:pt x="58" y="47"/>
                  <a:pt x="58" y="46"/>
                  <a:pt x="58" y="46"/>
                </a:cubicBezTo>
                <a:cubicBezTo>
                  <a:pt x="58" y="45"/>
                  <a:pt x="58" y="45"/>
                  <a:pt x="58" y="45"/>
                </a:cubicBezTo>
                <a:cubicBezTo>
                  <a:pt x="91" y="29"/>
                  <a:pt x="91" y="29"/>
                  <a:pt x="91" y="29"/>
                </a:cubicBezTo>
                <a:cubicBezTo>
                  <a:pt x="91" y="29"/>
                  <a:pt x="91" y="29"/>
                  <a:pt x="92" y="29"/>
                </a:cubicBezTo>
                <a:cubicBezTo>
                  <a:pt x="105" y="35"/>
                  <a:pt x="105" y="35"/>
                  <a:pt x="105" y="35"/>
                </a:cubicBezTo>
                <a:close/>
                <a:moveTo>
                  <a:pt x="48" y="7"/>
                </a:moveTo>
                <a:cubicBezTo>
                  <a:pt x="34" y="0"/>
                  <a:pt x="34" y="0"/>
                  <a:pt x="34" y="0"/>
                </a:cubicBezTo>
                <a:cubicBezTo>
                  <a:pt x="34" y="0"/>
                  <a:pt x="34" y="0"/>
                  <a:pt x="33" y="0"/>
                </a:cubicBezTo>
                <a:cubicBezTo>
                  <a:pt x="1" y="16"/>
                  <a:pt x="1" y="16"/>
                  <a:pt x="1" y="16"/>
                </a:cubicBezTo>
                <a:cubicBezTo>
                  <a:pt x="1" y="17"/>
                  <a:pt x="0" y="17"/>
                  <a:pt x="0" y="17"/>
                </a:cubicBezTo>
                <a:cubicBezTo>
                  <a:pt x="0" y="18"/>
                  <a:pt x="1" y="18"/>
                  <a:pt x="1" y="18"/>
                </a:cubicBezTo>
                <a:cubicBezTo>
                  <a:pt x="14" y="25"/>
                  <a:pt x="14" y="25"/>
                  <a:pt x="14" y="25"/>
                </a:cubicBezTo>
                <a:cubicBezTo>
                  <a:pt x="15" y="25"/>
                  <a:pt x="15" y="25"/>
                  <a:pt x="15" y="25"/>
                </a:cubicBezTo>
                <a:cubicBezTo>
                  <a:pt x="48" y="9"/>
                  <a:pt x="48" y="9"/>
                  <a:pt x="48" y="9"/>
                </a:cubicBezTo>
                <a:cubicBezTo>
                  <a:pt x="48" y="8"/>
                  <a:pt x="48" y="8"/>
                  <a:pt x="48" y="8"/>
                </a:cubicBezTo>
                <a:cubicBezTo>
                  <a:pt x="48" y="7"/>
                  <a:pt x="48" y="7"/>
                  <a:pt x="48" y="7"/>
                </a:cubicBezTo>
                <a:close/>
                <a:moveTo>
                  <a:pt x="55" y="50"/>
                </a:moveTo>
                <a:cubicBezTo>
                  <a:pt x="55" y="82"/>
                  <a:pt x="55" y="82"/>
                  <a:pt x="55" y="82"/>
                </a:cubicBezTo>
                <a:cubicBezTo>
                  <a:pt x="55" y="82"/>
                  <a:pt x="55" y="83"/>
                  <a:pt x="55" y="83"/>
                </a:cubicBezTo>
                <a:cubicBezTo>
                  <a:pt x="55" y="83"/>
                  <a:pt x="56" y="83"/>
                  <a:pt x="56" y="83"/>
                </a:cubicBezTo>
                <a:cubicBezTo>
                  <a:pt x="89" y="66"/>
                  <a:pt x="89" y="66"/>
                  <a:pt x="89" y="66"/>
                </a:cubicBezTo>
                <a:cubicBezTo>
                  <a:pt x="89" y="66"/>
                  <a:pt x="90" y="66"/>
                  <a:pt x="90" y="65"/>
                </a:cubicBezTo>
                <a:cubicBezTo>
                  <a:pt x="90" y="50"/>
                  <a:pt x="90" y="50"/>
                  <a:pt x="90" y="50"/>
                </a:cubicBezTo>
                <a:cubicBezTo>
                  <a:pt x="90" y="50"/>
                  <a:pt x="89" y="49"/>
                  <a:pt x="89" y="49"/>
                </a:cubicBezTo>
                <a:cubicBezTo>
                  <a:pt x="89" y="49"/>
                  <a:pt x="89" y="49"/>
                  <a:pt x="88" y="49"/>
                </a:cubicBezTo>
                <a:cubicBezTo>
                  <a:pt x="73" y="57"/>
                  <a:pt x="73" y="57"/>
                  <a:pt x="73" y="57"/>
                </a:cubicBezTo>
                <a:cubicBezTo>
                  <a:pt x="72" y="57"/>
                  <a:pt x="72" y="57"/>
                  <a:pt x="72" y="57"/>
                </a:cubicBezTo>
                <a:cubicBezTo>
                  <a:pt x="72" y="57"/>
                  <a:pt x="72" y="57"/>
                  <a:pt x="72" y="57"/>
                </a:cubicBezTo>
                <a:cubicBezTo>
                  <a:pt x="71" y="57"/>
                  <a:pt x="71" y="57"/>
                  <a:pt x="71" y="57"/>
                </a:cubicBezTo>
                <a:cubicBezTo>
                  <a:pt x="56" y="49"/>
                  <a:pt x="56" y="49"/>
                  <a:pt x="56" y="49"/>
                </a:cubicBezTo>
                <a:cubicBezTo>
                  <a:pt x="56" y="49"/>
                  <a:pt x="55" y="49"/>
                  <a:pt x="55" y="49"/>
                </a:cubicBezTo>
                <a:cubicBezTo>
                  <a:pt x="55" y="49"/>
                  <a:pt x="55" y="50"/>
                  <a:pt x="55" y="50"/>
                </a:cubicBezTo>
                <a:close/>
                <a:moveTo>
                  <a:pt x="16" y="50"/>
                </a:moveTo>
                <a:cubicBezTo>
                  <a:pt x="16" y="50"/>
                  <a:pt x="17" y="49"/>
                  <a:pt x="17" y="49"/>
                </a:cubicBezTo>
                <a:cubicBezTo>
                  <a:pt x="17" y="49"/>
                  <a:pt x="17" y="49"/>
                  <a:pt x="18" y="49"/>
                </a:cubicBezTo>
                <a:cubicBezTo>
                  <a:pt x="33" y="57"/>
                  <a:pt x="33" y="57"/>
                  <a:pt x="33" y="57"/>
                </a:cubicBezTo>
                <a:cubicBezTo>
                  <a:pt x="34" y="57"/>
                  <a:pt x="34" y="57"/>
                  <a:pt x="34" y="57"/>
                </a:cubicBezTo>
                <a:cubicBezTo>
                  <a:pt x="50" y="49"/>
                  <a:pt x="50" y="49"/>
                  <a:pt x="50" y="49"/>
                </a:cubicBezTo>
                <a:cubicBezTo>
                  <a:pt x="50" y="49"/>
                  <a:pt x="51" y="49"/>
                  <a:pt x="51" y="49"/>
                </a:cubicBezTo>
                <a:cubicBezTo>
                  <a:pt x="51" y="49"/>
                  <a:pt x="51" y="50"/>
                  <a:pt x="51" y="50"/>
                </a:cubicBezTo>
                <a:cubicBezTo>
                  <a:pt x="51" y="82"/>
                  <a:pt x="51" y="82"/>
                  <a:pt x="51" y="82"/>
                </a:cubicBezTo>
                <a:cubicBezTo>
                  <a:pt x="51" y="82"/>
                  <a:pt x="51" y="83"/>
                  <a:pt x="51" y="83"/>
                </a:cubicBezTo>
                <a:cubicBezTo>
                  <a:pt x="51" y="83"/>
                  <a:pt x="50" y="83"/>
                  <a:pt x="50" y="83"/>
                </a:cubicBezTo>
                <a:cubicBezTo>
                  <a:pt x="17" y="66"/>
                  <a:pt x="17" y="66"/>
                  <a:pt x="17" y="66"/>
                </a:cubicBezTo>
                <a:cubicBezTo>
                  <a:pt x="17" y="66"/>
                  <a:pt x="16" y="66"/>
                  <a:pt x="16" y="65"/>
                </a:cubicBezTo>
                <a:lnTo>
                  <a:pt x="16" y="50"/>
                </a:lnTo>
                <a:close/>
              </a:path>
            </a:pathLst>
          </a:custGeom>
          <a:solidFill>
            <a:schemeClr val="bg1"/>
          </a:solidFill>
          <a:ln>
            <a:noFill/>
          </a:ln>
        </p:spPr>
        <p:txBody>
          <a:bodyPr vert="horz" wrap="square" lIns="91281" tIns="45641" rIns="91281" bIns="45641" numCol="1" anchor="t" anchorCtr="0" compatLnSpc="1"/>
          <a:lstStyle/>
          <a:p>
            <a:endParaRPr lang="en-US" sz="1896"/>
          </a:p>
        </p:txBody>
      </p:sp>
      <p:grpSp>
        <p:nvGrpSpPr>
          <p:cNvPr id="18" name="组合 17"/>
          <p:cNvGrpSpPr/>
          <p:nvPr/>
        </p:nvGrpSpPr>
        <p:grpSpPr>
          <a:xfrm>
            <a:off x="3545863" y="1895139"/>
            <a:ext cx="1908732" cy="1631037"/>
            <a:chOff x="1318656" y="2685386"/>
            <a:chExt cx="1710182" cy="1638422"/>
          </a:xfrm>
        </p:grpSpPr>
        <p:sp>
          <p:nvSpPr>
            <p:cNvPr id="19" name="TextBox 13"/>
            <p:cNvSpPr txBox="1"/>
            <p:nvPr/>
          </p:nvSpPr>
          <p:spPr>
            <a:xfrm>
              <a:off x="1733551" y="2685386"/>
              <a:ext cx="1295287" cy="305177"/>
            </a:xfrm>
            <a:prstGeom prst="rect">
              <a:avLst/>
            </a:prstGeom>
            <a:noFill/>
          </p:spPr>
          <p:txBody>
            <a:bodyPr wrap="square" lIns="0" tIns="0" rIns="0" bIns="0" rtlCol="0" anchor="t" anchorCtr="0">
              <a:spAutoFit/>
            </a:bodyPr>
            <a:lstStyle/>
            <a:p>
              <a:pPr algn="r" defTabSz="1214550">
                <a:lnSpc>
                  <a:spcPct val="120000"/>
                </a:lnSpc>
                <a:spcBef>
                  <a:spcPct val="20000"/>
                </a:spcBef>
                <a:defRPr/>
              </a:pPr>
              <a:r>
                <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rPr>
                <a:t>单击输入标题</a:t>
              </a:r>
              <a:endParaRPr 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3"/>
            <p:cNvSpPr txBox="1"/>
            <p:nvPr/>
          </p:nvSpPr>
          <p:spPr>
            <a:xfrm>
              <a:off x="1318656" y="3007387"/>
              <a:ext cx="1710182" cy="1316421"/>
            </a:xfrm>
            <a:prstGeom prst="rect">
              <a:avLst/>
            </a:prstGeom>
            <a:noFill/>
          </p:spPr>
          <p:txBody>
            <a:bodyPr wrap="square" lIns="0" tIns="0" rIns="0" bIns="0" rtlCol="0" anchor="t" anchorCtr="0">
              <a:spAutoFit/>
            </a:bodyPr>
            <a:lstStyle/>
            <a:p>
              <a:pPr algn="r" defTabSz="1214550">
                <a:lnSpc>
                  <a:spcPct val="120000"/>
                </a:lnSpc>
                <a:spcBef>
                  <a:spcPct val="20000"/>
                </a:spcBef>
                <a:defRPr/>
              </a:pPr>
              <a:r>
                <a:rPr lang="zh-CN" altLang="en-US" sz="1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endPar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1" name="组合 20"/>
          <p:cNvGrpSpPr/>
          <p:nvPr/>
        </p:nvGrpSpPr>
        <p:grpSpPr>
          <a:xfrm>
            <a:off x="7905744" y="1898249"/>
            <a:ext cx="1874362" cy="1631037"/>
            <a:chOff x="1318656" y="2685386"/>
            <a:chExt cx="1710182" cy="1638422"/>
          </a:xfrm>
        </p:grpSpPr>
        <p:sp>
          <p:nvSpPr>
            <p:cNvPr id="22" name="TextBox 13"/>
            <p:cNvSpPr txBox="1"/>
            <p:nvPr/>
          </p:nvSpPr>
          <p:spPr>
            <a:xfrm>
              <a:off x="1733551" y="2685386"/>
              <a:ext cx="1295287" cy="305177"/>
            </a:xfrm>
            <a:prstGeom prst="rect">
              <a:avLst/>
            </a:prstGeom>
            <a:noFill/>
          </p:spPr>
          <p:txBody>
            <a:bodyPr wrap="square" lIns="0" tIns="0" rIns="0" bIns="0" rtlCol="0" anchor="t" anchorCtr="0">
              <a:spAutoFit/>
            </a:bodyPr>
            <a:lstStyle/>
            <a:p>
              <a:pPr algn="r" defTabSz="1214550">
                <a:lnSpc>
                  <a:spcPct val="120000"/>
                </a:lnSpc>
                <a:spcBef>
                  <a:spcPct val="20000"/>
                </a:spcBef>
                <a:defRPr/>
              </a:pPr>
              <a:r>
                <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rPr>
                <a:t>单击输入标题</a:t>
              </a:r>
              <a:endParaRPr 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13"/>
            <p:cNvSpPr txBox="1"/>
            <p:nvPr/>
          </p:nvSpPr>
          <p:spPr>
            <a:xfrm>
              <a:off x="1318656" y="3007387"/>
              <a:ext cx="1710182" cy="1316421"/>
            </a:xfrm>
            <a:prstGeom prst="rect">
              <a:avLst/>
            </a:prstGeom>
            <a:noFill/>
          </p:spPr>
          <p:txBody>
            <a:bodyPr wrap="square" lIns="0" tIns="0" rIns="0" bIns="0" rtlCol="0" anchor="t" anchorCtr="0">
              <a:spAutoFit/>
            </a:bodyPr>
            <a:lstStyle/>
            <a:p>
              <a:pPr algn="r" defTabSz="1214550">
                <a:lnSpc>
                  <a:spcPct val="120000"/>
                </a:lnSpc>
                <a:spcBef>
                  <a:spcPct val="20000"/>
                </a:spcBef>
                <a:defRPr/>
              </a:pPr>
              <a:r>
                <a:rPr lang="zh-CN" altLang="en-US" sz="1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endParaRPr lang="en-US" altLang="zh-CN"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4" name="组合 23"/>
          <p:cNvGrpSpPr/>
          <p:nvPr/>
        </p:nvGrpSpPr>
        <p:grpSpPr>
          <a:xfrm>
            <a:off x="7912962" y="4324641"/>
            <a:ext cx="1874362" cy="1631358"/>
            <a:chOff x="1318656" y="2685386"/>
            <a:chExt cx="1710182" cy="1638743"/>
          </a:xfrm>
        </p:grpSpPr>
        <p:sp>
          <p:nvSpPr>
            <p:cNvPr id="25" name="TextBox 13"/>
            <p:cNvSpPr txBox="1"/>
            <p:nvPr/>
          </p:nvSpPr>
          <p:spPr>
            <a:xfrm>
              <a:off x="1733551" y="2685386"/>
              <a:ext cx="1295287" cy="305627"/>
            </a:xfrm>
            <a:prstGeom prst="rect">
              <a:avLst/>
            </a:prstGeom>
            <a:noFill/>
          </p:spPr>
          <p:txBody>
            <a:bodyPr wrap="square" lIns="0" tIns="0" rIns="0" bIns="0" rtlCol="0" anchor="t" anchorCtr="0">
              <a:spAutoFit/>
            </a:bodyPr>
            <a:lstStyle/>
            <a:p>
              <a:pPr algn="r" defTabSz="1214550">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单击输入标题</a:t>
              </a:r>
              <a:endParaRPr 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TextBox 13"/>
            <p:cNvSpPr txBox="1"/>
            <p:nvPr/>
          </p:nvSpPr>
          <p:spPr>
            <a:xfrm>
              <a:off x="1318656" y="3007387"/>
              <a:ext cx="1710182" cy="1316742"/>
            </a:xfrm>
            <a:prstGeom prst="rect">
              <a:avLst/>
            </a:prstGeom>
            <a:noFill/>
          </p:spPr>
          <p:txBody>
            <a:bodyPr wrap="square" lIns="0" tIns="0" rIns="0" bIns="0" rtlCol="0" anchor="t" anchorCtr="0">
              <a:spAutoFit/>
            </a:bodyPr>
            <a:lstStyle/>
            <a:p>
              <a:pPr algn="r" defTabSz="1214550">
                <a:lnSpc>
                  <a:spcPct val="120000"/>
                </a:lnSpc>
                <a:spcBef>
                  <a:spcPct val="20000"/>
                </a:spcBef>
                <a:defRPr/>
              </a:pPr>
              <a:r>
                <a:rPr lang="zh-CN" altLang="en-US" sz="1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endParaRPr lang="en-US" altLang="zh-CN" sz="12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27" name="组合 26"/>
          <p:cNvGrpSpPr/>
          <p:nvPr/>
        </p:nvGrpSpPr>
        <p:grpSpPr>
          <a:xfrm>
            <a:off x="3506108" y="4321531"/>
            <a:ext cx="1874362" cy="1631358"/>
            <a:chOff x="1318656" y="2685386"/>
            <a:chExt cx="1710182" cy="1638743"/>
          </a:xfrm>
        </p:grpSpPr>
        <p:sp>
          <p:nvSpPr>
            <p:cNvPr id="28" name="TextBox 13"/>
            <p:cNvSpPr txBox="1"/>
            <p:nvPr/>
          </p:nvSpPr>
          <p:spPr>
            <a:xfrm>
              <a:off x="1733551" y="2685386"/>
              <a:ext cx="1295287" cy="305627"/>
            </a:xfrm>
            <a:prstGeom prst="rect">
              <a:avLst/>
            </a:prstGeom>
            <a:noFill/>
          </p:spPr>
          <p:txBody>
            <a:bodyPr wrap="square" lIns="0" tIns="0" rIns="0" bIns="0" rtlCol="0" anchor="t" anchorCtr="0">
              <a:spAutoFit/>
            </a:bodyPr>
            <a:lstStyle/>
            <a:p>
              <a:pPr algn="r" defTabSz="1214550">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单击输入标题</a:t>
              </a:r>
              <a:endParaRPr 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9" name="TextBox 13"/>
            <p:cNvSpPr txBox="1"/>
            <p:nvPr/>
          </p:nvSpPr>
          <p:spPr>
            <a:xfrm>
              <a:off x="1318656" y="3007387"/>
              <a:ext cx="1710182" cy="1316742"/>
            </a:xfrm>
            <a:prstGeom prst="rect">
              <a:avLst/>
            </a:prstGeom>
            <a:noFill/>
          </p:spPr>
          <p:txBody>
            <a:bodyPr wrap="square" lIns="0" tIns="0" rIns="0" bIns="0" rtlCol="0" anchor="t" anchorCtr="0">
              <a:spAutoFit/>
            </a:bodyPr>
            <a:lstStyle/>
            <a:p>
              <a:pPr algn="r" defTabSz="1214550">
                <a:lnSpc>
                  <a:spcPct val="120000"/>
                </a:lnSpc>
                <a:spcBef>
                  <a:spcPct val="20000"/>
                </a:spcBef>
                <a:defRPr/>
              </a:pPr>
              <a:r>
                <a:rPr lang="zh-CN" altLang="en-US" sz="12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endParaRPr lang="en-US" altLang="zh-CN" sz="12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32" name="Rectangle 39">
            <a:extLst>
              <a:ext uri="{FF2B5EF4-FFF2-40B4-BE49-F238E27FC236}">
                <a16:creationId xmlns:a16="http://schemas.microsoft.com/office/drawing/2014/main" id="{0C4453D4-1C89-4CFF-8C38-26F8EA13C7D1}"/>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33" name="组合 32">
            <a:extLst>
              <a:ext uri="{FF2B5EF4-FFF2-40B4-BE49-F238E27FC236}">
                <a16:creationId xmlns:a16="http://schemas.microsoft.com/office/drawing/2014/main" id="{BCED1454-72C2-409C-A4F2-D7EB4A506AE5}"/>
              </a:ext>
            </a:extLst>
          </p:cNvPr>
          <p:cNvGrpSpPr/>
          <p:nvPr/>
        </p:nvGrpSpPr>
        <p:grpSpPr>
          <a:xfrm>
            <a:off x="554877" y="932724"/>
            <a:ext cx="1199456" cy="74689"/>
            <a:chOff x="0" y="2842590"/>
            <a:chExt cx="7054752" cy="89199"/>
          </a:xfrm>
        </p:grpSpPr>
        <p:sp>
          <p:nvSpPr>
            <p:cNvPr id="34" name="矩形 33">
              <a:extLst>
                <a:ext uri="{FF2B5EF4-FFF2-40B4-BE49-F238E27FC236}">
                  <a16:creationId xmlns:a16="http://schemas.microsoft.com/office/drawing/2014/main" id="{A6102131-E1A6-40D0-AA49-C66BDD9B2B42}"/>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5" name="矩形 34">
              <a:extLst>
                <a:ext uri="{FF2B5EF4-FFF2-40B4-BE49-F238E27FC236}">
                  <a16:creationId xmlns:a16="http://schemas.microsoft.com/office/drawing/2014/main" id="{6CDD0413-F897-4BC6-ABBA-2DF66525FCAB}"/>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6" name="矩形 35">
              <a:extLst>
                <a:ext uri="{FF2B5EF4-FFF2-40B4-BE49-F238E27FC236}">
                  <a16:creationId xmlns:a16="http://schemas.microsoft.com/office/drawing/2014/main" id="{7C46E7E0-09DC-4AE2-A72A-0B226E111107}"/>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7" name="矩形 36">
              <a:extLst>
                <a:ext uri="{FF2B5EF4-FFF2-40B4-BE49-F238E27FC236}">
                  <a16:creationId xmlns:a16="http://schemas.microsoft.com/office/drawing/2014/main" id="{2550315D-C48E-420B-84A8-AFD590560831}"/>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custDataLst>
      <p:tags r:id="rId1"/>
    </p:custDataLst>
    <p:extLst>
      <p:ext uri="{BB962C8B-B14F-4D97-AF65-F5344CB8AC3E}">
        <p14:creationId xmlns:p14="http://schemas.microsoft.com/office/powerpoint/2010/main" val="177379083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Effect transition="in" filter="fade">
                                      <p:cBhvr>
                                        <p:cTn id="15" dur="500"/>
                                        <p:tgtEl>
                                          <p:spTgt spid="14"/>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p:cTn id="19" dur="500" fill="hold"/>
                                        <p:tgtEl>
                                          <p:spTgt spid="18"/>
                                        </p:tgtEl>
                                        <p:attrNameLst>
                                          <p:attrName>ppt_w</p:attrName>
                                        </p:attrNameLst>
                                      </p:cBhvr>
                                      <p:tavLst>
                                        <p:tav tm="0">
                                          <p:val>
                                            <p:fltVal val="0"/>
                                          </p:val>
                                        </p:tav>
                                        <p:tav tm="100000">
                                          <p:val>
                                            <p:strVal val="#ppt_w"/>
                                          </p:val>
                                        </p:tav>
                                      </p:tavLst>
                                    </p:anim>
                                    <p:anim calcmode="lin" valueType="num">
                                      <p:cBhvr>
                                        <p:cTn id="20" dur="500" fill="hold"/>
                                        <p:tgtEl>
                                          <p:spTgt spid="18"/>
                                        </p:tgtEl>
                                        <p:attrNameLst>
                                          <p:attrName>ppt_h</p:attrName>
                                        </p:attrNameLst>
                                      </p:cBhvr>
                                      <p:tavLst>
                                        <p:tav tm="0">
                                          <p:val>
                                            <p:fltVal val="0"/>
                                          </p:val>
                                        </p:tav>
                                        <p:tav tm="100000">
                                          <p:val>
                                            <p:strVal val="#ppt_h"/>
                                          </p:val>
                                        </p:tav>
                                      </p:tavLst>
                                    </p:anim>
                                    <p:animEffect transition="in" filter="fade">
                                      <p:cBhvr>
                                        <p:cTn id="21" dur="500"/>
                                        <p:tgtEl>
                                          <p:spTgt spid="18"/>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Effect transition="in" filter="fade">
                                      <p:cBhvr>
                                        <p:cTn id="27" dur="500"/>
                                        <p:tgtEl>
                                          <p:spTgt spid="5"/>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p:cTn id="31" dur="500" fill="hold"/>
                                        <p:tgtEl>
                                          <p:spTgt spid="17"/>
                                        </p:tgtEl>
                                        <p:attrNameLst>
                                          <p:attrName>ppt_w</p:attrName>
                                        </p:attrNameLst>
                                      </p:cBhvr>
                                      <p:tavLst>
                                        <p:tav tm="0">
                                          <p:val>
                                            <p:fltVal val="0"/>
                                          </p:val>
                                        </p:tav>
                                        <p:tav tm="100000">
                                          <p:val>
                                            <p:strVal val="#ppt_w"/>
                                          </p:val>
                                        </p:tav>
                                      </p:tavLst>
                                    </p:anim>
                                    <p:anim calcmode="lin" valueType="num">
                                      <p:cBhvr>
                                        <p:cTn id="32" dur="500" fill="hold"/>
                                        <p:tgtEl>
                                          <p:spTgt spid="17"/>
                                        </p:tgtEl>
                                        <p:attrNameLst>
                                          <p:attrName>ppt_h</p:attrName>
                                        </p:attrNameLst>
                                      </p:cBhvr>
                                      <p:tavLst>
                                        <p:tav tm="0">
                                          <p:val>
                                            <p:fltVal val="0"/>
                                          </p:val>
                                        </p:tav>
                                        <p:tav tm="100000">
                                          <p:val>
                                            <p:strVal val="#ppt_h"/>
                                          </p:val>
                                        </p:tav>
                                      </p:tavLst>
                                    </p:anim>
                                    <p:animEffect transition="in" filter="fade">
                                      <p:cBhvr>
                                        <p:cTn id="33" dur="500"/>
                                        <p:tgtEl>
                                          <p:spTgt spid="17"/>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p:cTn id="37" dur="500" fill="hold"/>
                                        <p:tgtEl>
                                          <p:spTgt spid="21"/>
                                        </p:tgtEl>
                                        <p:attrNameLst>
                                          <p:attrName>ppt_w</p:attrName>
                                        </p:attrNameLst>
                                      </p:cBhvr>
                                      <p:tavLst>
                                        <p:tav tm="0">
                                          <p:val>
                                            <p:fltVal val="0"/>
                                          </p:val>
                                        </p:tav>
                                        <p:tav tm="100000">
                                          <p:val>
                                            <p:strVal val="#ppt_w"/>
                                          </p:val>
                                        </p:tav>
                                      </p:tavLst>
                                    </p:anim>
                                    <p:anim calcmode="lin" valueType="num">
                                      <p:cBhvr>
                                        <p:cTn id="38" dur="500" fill="hold"/>
                                        <p:tgtEl>
                                          <p:spTgt spid="21"/>
                                        </p:tgtEl>
                                        <p:attrNameLst>
                                          <p:attrName>ppt_h</p:attrName>
                                        </p:attrNameLst>
                                      </p:cBhvr>
                                      <p:tavLst>
                                        <p:tav tm="0">
                                          <p:val>
                                            <p:fltVal val="0"/>
                                          </p:val>
                                        </p:tav>
                                        <p:tav tm="100000">
                                          <p:val>
                                            <p:strVal val="#ppt_h"/>
                                          </p:val>
                                        </p:tav>
                                      </p:tavLst>
                                    </p:anim>
                                    <p:animEffect transition="in" filter="fade">
                                      <p:cBhvr>
                                        <p:cTn id="39" dur="500"/>
                                        <p:tgtEl>
                                          <p:spTgt spid="21"/>
                                        </p:tgtEl>
                                      </p:cBhvr>
                                    </p:animEffect>
                                  </p:childTnLst>
                                </p:cTn>
                              </p:par>
                            </p:childTnLst>
                          </p:cTn>
                        </p:par>
                        <p:par>
                          <p:cTn id="40" fill="hold">
                            <p:stCondLst>
                              <p:cond delay="4000"/>
                            </p:stCondLst>
                            <p:childTnLst>
                              <p:par>
                                <p:cTn id="41" presetID="53" presetClass="entr" presetSubtype="16" fill="hold" nodeType="after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p:cTn id="43" dur="500" fill="hold"/>
                                        <p:tgtEl>
                                          <p:spTgt spid="8"/>
                                        </p:tgtEl>
                                        <p:attrNameLst>
                                          <p:attrName>ppt_w</p:attrName>
                                        </p:attrNameLst>
                                      </p:cBhvr>
                                      <p:tavLst>
                                        <p:tav tm="0">
                                          <p:val>
                                            <p:fltVal val="0"/>
                                          </p:val>
                                        </p:tav>
                                        <p:tav tm="100000">
                                          <p:val>
                                            <p:strVal val="#ppt_w"/>
                                          </p:val>
                                        </p:tav>
                                      </p:tavLst>
                                    </p:anim>
                                    <p:anim calcmode="lin" valueType="num">
                                      <p:cBhvr>
                                        <p:cTn id="44" dur="500" fill="hold"/>
                                        <p:tgtEl>
                                          <p:spTgt spid="8"/>
                                        </p:tgtEl>
                                        <p:attrNameLst>
                                          <p:attrName>ppt_h</p:attrName>
                                        </p:attrNameLst>
                                      </p:cBhvr>
                                      <p:tavLst>
                                        <p:tav tm="0">
                                          <p:val>
                                            <p:fltVal val="0"/>
                                          </p:val>
                                        </p:tav>
                                        <p:tav tm="100000">
                                          <p:val>
                                            <p:strVal val="#ppt_h"/>
                                          </p:val>
                                        </p:tav>
                                      </p:tavLst>
                                    </p:anim>
                                    <p:animEffect transition="in" filter="fade">
                                      <p:cBhvr>
                                        <p:cTn id="45" dur="500"/>
                                        <p:tgtEl>
                                          <p:spTgt spid="8"/>
                                        </p:tgtEl>
                                      </p:cBhvr>
                                    </p:animEffect>
                                  </p:childTnLst>
                                </p:cTn>
                              </p:par>
                            </p:childTnLst>
                          </p:cTn>
                        </p:par>
                        <p:par>
                          <p:cTn id="46" fill="hold">
                            <p:stCondLst>
                              <p:cond delay="4500"/>
                            </p:stCondLst>
                            <p:childTnLst>
                              <p:par>
                                <p:cTn id="47" presetID="53" presetClass="entr" presetSubtype="16" fill="hold" grpId="0" nodeType="afterEffect">
                                  <p:stCondLst>
                                    <p:cond delay="0"/>
                                  </p:stCondLst>
                                  <p:childTnLst>
                                    <p:set>
                                      <p:cBhvr>
                                        <p:cTn id="48" dur="1" fill="hold">
                                          <p:stCondLst>
                                            <p:cond delay="0"/>
                                          </p:stCondLst>
                                        </p:cTn>
                                        <p:tgtEl>
                                          <p:spTgt spid="16"/>
                                        </p:tgtEl>
                                        <p:attrNameLst>
                                          <p:attrName>style.visibility</p:attrName>
                                        </p:attrNameLst>
                                      </p:cBhvr>
                                      <p:to>
                                        <p:strVal val="visible"/>
                                      </p:to>
                                    </p:set>
                                    <p:anim calcmode="lin" valueType="num">
                                      <p:cBhvr>
                                        <p:cTn id="49" dur="500" fill="hold"/>
                                        <p:tgtEl>
                                          <p:spTgt spid="16"/>
                                        </p:tgtEl>
                                        <p:attrNameLst>
                                          <p:attrName>ppt_w</p:attrName>
                                        </p:attrNameLst>
                                      </p:cBhvr>
                                      <p:tavLst>
                                        <p:tav tm="0">
                                          <p:val>
                                            <p:fltVal val="0"/>
                                          </p:val>
                                        </p:tav>
                                        <p:tav tm="100000">
                                          <p:val>
                                            <p:strVal val="#ppt_w"/>
                                          </p:val>
                                        </p:tav>
                                      </p:tavLst>
                                    </p:anim>
                                    <p:anim calcmode="lin" valueType="num">
                                      <p:cBhvr>
                                        <p:cTn id="50" dur="500" fill="hold"/>
                                        <p:tgtEl>
                                          <p:spTgt spid="16"/>
                                        </p:tgtEl>
                                        <p:attrNameLst>
                                          <p:attrName>ppt_h</p:attrName>
                                        </p:attrNameLst>
                                      </p:cBhvr>
                                      <p:tavLst>
                                        <p:tav tm="0">
                                          <p:val>
                                            <p:fltVal val="0"/>
                                          </p:val>
                                        </p:tav>
                                        <p:tav tm="100000">
                                          <p:val>
                                            <p:strVal val="#ppt_h"/>
                                          </p:val>
                                        </p:tav>
                                      </p:tavLst>
                                    </p:anim>
                                    <p:animEffect transition="in" filter="fade">
                                      <p:cBhvr>
                                        <p:cTn id="51" dur="500"/>
                                        <p:tgtEl>
                                          <p:spTgt spid="16"/>
                                        </p:tgtEl>
                                      </p:cBhvr>
                                    </p:animEffect>
                                  </p:childTnLst>
                                </p:cTn>
                              </p:par>
                            </p:childTnLst>
                          </p:cTn>
                        </p:par>
                        <p:par>
                          <p:cTn id="52" fill="hold">
                            <p:stCondLst>
                              <p:cond delay="5000"/>
                            </p:stCondLst>
                            <p:childTnLst>
                              <p:par>
                                <p:cTn id="53" presetID="53" presetClass="entr" presetSubtype="16" fill="hold" nodeType="afterEffect">
                                  <p:stCondLst>
                                    <p:cond delay="0"/>
                                  </p:stCondLst>
                                  <p:childTnLst>
                                    <p:set>
                                      <p:cBhvr>
                                        <p:cTn id="54" dur="1" fill="hold">
                                          <p:stCondLst>
                                            <p:cond delay="0"/>
                                          </p:stCondLst>
                                        </p:cTn>
                                        <p:tgtEl>
                                          <p:spTgt spid="27"/>
                                        </p:tgtEl>
                                        <p:attrNameLst>
                                          <p:attrName>style.visibility</p:attrName>
                                        </p:attrNameLst>
                                      </p:cBhvr>
                                      <p:to>
                                        <p:strVal val="visible"/>
                                      </p:to>
                                    </p:set>
                                    <p:anim calcmode="lin" valueType="num">
                                      <p:cBhvr>
                                        <p:cTn id="55" dur="500" fill="hold"/>
                                        <p:tgtEl>
                                          <p:spTgt spid="27"/>
                                        </p:tgtEl>
                                        <p:attrNameLst>
                                          <p:attrName>ppt_w</p:attrName>
                                        </p:attrNameLst>
                                      </p:cBhvr>
                                      <p:tavLst>
                                        <p:tav tm="0">
                                          <p:val>
                                            <p:fltVal val="0"/>
                                          </p:val>
                                        </p:tav>
                                        <p:tav tm="100000">
                                          <p:val>
                                            <p:strVal val="#ppt_w"/>
                                          </p:val>
                                        </p:tav>
                                      </p:tavLst>
                                    </p:anim>
                                    <p:anim calcmode="lin" valueType="num">
                                      <p:cBhvr>
                                        <p:cTn id="56" dur="500" fill="hold"/>
                                        <p:tgtEl>
                                          <p:spTgt spid="27"/>
                                        </p:tgtEl>
                                        <p:attrNameLst>
                                          <p:attrName>ppt_h</p:attrName>
                                        </p:attrNameLst>
                                      </p:cBhvr>
                                      <p:tavLst>
                                        <p:tav tm="0">
                                          <p:val>
                                            <p:fltVal val="0"/>
                                          </p:val>
                                        </p:tav>
                                        <p:tav tm="100000">
                                          <p:val>
                                            <p:strVal val="#ppt_h"/>
                                          </p:val>
                                        </p:tav>
                                      </p:tavLst>
                                    </p:anim>
                                    <p:animEffect transition="in" filter="fade">
                                      <p:cBhvr>
                                        <p:cTn id="57" dur="500"/>
                                        <p:tgtEl>
                                          <p:spTgt spid="27"/>
                                        </p:tgtEl>
                                      </p:cBhvr>
                                    </p:animEffect>
                                  </p:childTnLst>
                                </p:cTn>
                              </p:par>
                            </p:childTnLst>
                          </p:cTn>
                        </p:par>
                        <p:par>
                          <p:cTn id="58" fill="hold">
                            <p:stCondLst>
                              <p:cond delay="5500"/>
                            </p:stCondLst>
                            <p:childTnLst>
                              <p:par>
                                <p:cTn id="59" presetID="53" presetClass="entr" presetSubtype="16" fill="hold" nodeType="after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p:cTn id="61" dur="500" fill="hold"/>
                                        <p:tgtEl>
                                          <p:spTgt spid="11"/>
                                        </p:tgtEl>
                                        <p:attrNameLst>
                                          <p:attrName>ppt_w</p:attrName>
                                        </p:attrNameLst>
                                      </p:cBhvr>
                                      <p:tavLst>
                                        <p:tav tm="0">
                                          <p:val>
                                            <p:fltVal val="0"/>
                                          </p:val>
                                        </p:tav>
                                        <p:tav tm="100000">
                                          <p:val>
                                            <p:strVal val="#ppt_w"/>
                                          </p:val>
                                        </p:tav>
                                      </p:tavLst>
                                    </p:anim>
                                    <p:anim calcmode="lin" valueType="num">
                                      <p:cBhvr>
                                        <p:cTn id="62" dur="500" fill="hold"/>
                                        <p:tgtEl>
                                          <p:spTgt spid="11"/>
                                        </p:tgtEl>
                                        <p:attrNameLst>
                                          <p:attrName>ppt_h</p:attrName>
                                        </p:attrNameLst>
                                      </p:cBhvr>
                                      <p:tavLst>
                                        <p:tav tm="0">
                                          <p:val>
                                            <p:fltVal val="0"/>
                                          </p:val>
                                        </p:tav>
                                        <p:tav tm="100000">
                                          <p:val>
                                            <p:strVal val="#ppt_h"/>
                                          </p:val>
                                        </p:tav>
                                      </p:tavLst>
                                    </p:anim>
                                    <p:animEffect transition="in" filter="fade">
                                      <p:cBhvr>
                                        <p:cTn id="63" dur="500"/>
                                        <p:tgtEl>
                                          <p:spTgt spid="11"/>
                                        </p:tgtEl>
                                      </p:cBhvr>
                                    </p:animEffect>
                                  </p:childTnLst>
                                </p:cTn>
                              </p:par>
                            </p:childTnLst>
                          </p:cTn>
                        </p:par>
                        <p:par>
                          <p:cTn id="64" fill="hold">
                            <p:stCondLst>
                              <p:cond delay="6000"/>
                            </p:stCondLst>
                            <p:childTnLst>
                              <p:par>
                                <p:cTn id="65" presetID="53" presetClass="entr" presetSubtype="16" fill="hold" grpId="0" nodeType="after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p:cTn id="67" dur="500" fill="hold"/>
                                        <p:tgtEl>
                                          <p:spTgt spid="15"/>
                                        </p:tgtEl>
                                        <p:attrNameLst>
                                          <p:attrName>ppt_w</p:attrName>
                                        </p:attrNameLst>
                                      </p:cBhvr>
                                      <p:tavLst>
                                        <p:tav tm="0">
                                          <p:val>
                                            <p:fltVal val="0"/>
                                          </p:val>
                                        </p:tav>
                                        <p:tav tm="100000">
                                          <p:val>
                                            <p:strVal val="#ppt_w"/>
                                          </p:val>
                                        </p:tav>
                                      </p:tavLst>
                                    </p:anim>
                                    <p:anim calcmode="lin" valueType="num">
                                      <p:cBhvr>
                                        <p:cTn id="68" dur="500" fill="hold"/>
                                        <p:tgtEl>
                                          <p:spTgt spid="15"/>
                                        </p:tgtEl>
                                        <p:attrNameLst>
                                          <p:attrName>ppt_h</p:attrName>
                                        </p:attrNameLst>
                                      </p:cBhvr>
                                      <p:tavLst>
                                        <p:tav tm="0">
                                          <p:val>
                                            <p:fltVal val="0"/>
                                          </p:val>
                                        </p:tav>
                                        <p:tav tm="100000">
                                          <p:val>
                                            <p:strVal val="#ppt_h"/>
                                          </p:val>
                                        </p:tav>
                                      </p:tavLst>
                                    </p:anim>
                                    <p:animEffect transition="in" filter="fade">
                                      <p:cBhvr>
                                        <p:cTn id="69" dur="500"/>
                                        <p:tgtEl>
                                          <p:spTgt spid="15"/>
                                        </p:tgtEl>
                                      </p:cBhvr>
                                    </p:animEffect>
                                  </p:childTnLst>
                                </p:cTn>
                              </p:par>
                            </p:childTnLst>
                          </p:cTn>
                        </p:par>
                        <p:par>
                          <p:cTn id="70" fill="hold">
                            <p:stCondLst>
                              <p:cond delay="6500"/>
                            </p:stCondLst>
                            <p:childTnLst>
                              <p:par>
                                <p:cTn id="71" presetID="53" presetClass="entr" presetSubtype="16" fill="hold" nodeType="afterEffect">
                                  <p:stCondLst>
                                    <p:cond delay="0"/>
                                  </p:stCondLst>
                                  <p:childTnLst>
                                    <p:set>
                                      <p:cBhvr>
                                        <p:cTn id="72" dur="1" fill="hold">
                                          <p:stCondLst>
                                            <p:cond delay="0"/>
                                          </p:stCondLst>
                                        </p:cTn>
                                        <p:tgtEl>
                                          <p:spTgt spid="24"/>
                                        </p:tgtEl>
                                        <p:attrNameLst>
                                          <p:attrName>style.visibility</p:attrName>
                                        </p:attrNameLst>
                                      </p:cBhvr>
                                      <p:to>
                                        <p:strVal val="visible"/>
                                      </p:to>
                                    </p:set>
                                    <p:anim calcmode="lin" valueType="num">
                                      <p:cBhvr>
                                        <p:cTn id="73" dur="500" fill="hold"/>
                                        <p:tgtEl>
                                          <p:spTgt spid="24"/>
                                        </p:tgtEl>
                                        <p:attrNameLst>
                                          <p:attrName>ppt_w</p:attrName>
                                        </p:attrNameLst>
                                      </p:cBhvr>
                                      <p:tavLst>
                                        <p:tav tm="0">
                                          <p:val>
                                            <p:fltVal val="0"/>
                                          </p:val>
                                        </p:tav>
                                        <p:tav tm="100000">
                                          <p:val>
                                            <p:strVal val="#ppt_w"/>
                                          </p:val>
                                        </p:tav>
                                      </p:tavLst>
                                    </p:anim>
                                    <p:anim calcmode="lin" valueType="num">
                                      <p:cBhvr>
                                        <p:cTn id="74" dur="500" fill="hold"/>
                                        <p:tgtEl>
                                          <p:spTgt spid="24"/>
                                        </p:tgtEl>
                                        <p:attrNameLst>
                                          <p:attrName>ppt_h</p:attrName>
                                        </p:attrNameLst>
                                      </p:cBhvr>
                                      <p:tavLst>
                                        <p:tav tm="0">
                                          <p:val>
                                            <p:fltVal val="0"/>
                                          </p:val>
                                        </p:tav>
                                        <p:tav tm="100000">
                                          <p:val>
                                            <p:strVal val="#ppt_h"/>
                                          </p:val>
                                        </p:tav>
                                      </p:tavLst>
                                    </p:anim>
                                    <p:animEffect transition="in" filter="fade">
                                      <p:cBhvr>
                                        <p:cTn id="7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a:extLst>
              <a:ext uri="{FF2B5EF4-FFF2-40B4-BE49-F238E27FC236}">
                <a16:creationId xmlns:a16="http://schemas.microsoft.com/office/drawing/2014/main" id="{CA41F8FF-F7C7-4A98-8BB7-80EB8BF480D0}"/>
              </a:ext>
            </a:extLst>
          </p:cNvPr>
          <p:cNvGrpSpPr/>
          <p:nvPr/>
        </p:nvGrpSpPr>
        <p:grpSpPr>
          <a:xfrm>
            <a:off x="1165160" y="2516056"/>
            <a:ext cx="1510077" cy="1514445"/>
            <a:chOff x="4584701" y="522287"/>
            <a:chExt cx="2744788" cy="2752726"/>
          </a:xfrm>
          <a:solidFill>
            <a:srgbClr val="202A36"/>
          </a:solidFill>
        </p:grpSpPr>
        <p:sp>
          <p:nvSpPr>
            <p:cNvPr id="39" name="Oval 5">
              <a:extLst>
                <a:ext uri="{FF2B5EF4-FFF2-40B4-BE49-F238E27FC236}">
                  <a16:creationId xmlns:a16="http://schemas.microsoft.com/office/drawing/2014/main" id="{A2BC192C-29E0-4EC9-972C-E531B48612B3}"/>
                </a:ext>
              </a:extLst>
            </p:cNvPr>
            <p:cNvSpPr>
              <a:spLocks noChangeArrowheads="1"/>
            </p:cNvSpPr>
            <p:nvPr/>
          </p:nvSpPr>
          <p:spPr bwMode="auto">
            <a:xfrm>
              <a:off x="4837113" y="774700"/>
              <a:ext cx="2238375" cy="2246313"/>
            </a:xfrm>
            <a:prstGeom prst="ellipse">
              <a:avLst/>
            </a:pr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0" name="Freeform 6">
              <a:extLst>
                <a:ext uri="{FF2B5EF4-FFF2-40B4-BE49-F238E27FC236}">
                  <a16:creationId xmlns:a16="http://schemas.microsoft.com/office/drawing/2014/main" id="{04685D28-EFD1-4371-80AC-43206AF45899}"/>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42" name="矩形 41">
            <a:extLst>
              <a:ext uri="{FF2B5EF4-FFF2-40B4-BE49-F238E27FC236}">
                <a16:creationId xmlns:a16="http://schemas.microsoft.com/office/drawing/2014/main" id="{704141B5-1126-40ED-B9A4-7CACFC74C7C8}"/>
              </a:ext>
            </a:extLst>
          </p:cNvPr>
          <p:cNvSpPr/>
          <p:nvPr/>
        </p:nvSpPr>
        <p:spPr>
          <a:xfrm>
            <a:off x="3274541" y="2890468"/>
            <a:ext cx="8192529" cy="769441"/>
          </a:xfrm>
          <a:prstGeom prst="rect">
            <a:avLst/>
          </a:prstGeom>
        </p:spPr>
        <p:txBody>
          <a:bodyPr wrap="square">
            <a:spAutoFit/>
          </a:bodyPr>
          <a:lstStyle/>
          <a:p>
            <a:pPr lvl="0" algn="ctr">
              <a:defRPr/>
            </a:pPr>
            <a:r>
              <a:rPr lang="zh-CN" altLang="en-US" sz="4400" b="1" kern="100" dirty="0">
                <a:solidFill>
                  <a:srgbClr val="49889B"/>
                </a:solidFill>
                <a:latin typeface="微软雅黑" panose="020B0503020204020204" pitchFamily="34" charset="-122"/>
                <a:ea typeface="微软雅黑" panose="020B0503020204020204" pitchFamily="34" charset="-122"/>
                <a:cs typeface="Times New Roman" panose="02020603050405020304" pitchFamily="18" charset="0"/>
              </a:rPr>
              <a:t>三、关键技术与实践难点</a:t>
            </a:r>
          </a:p>
        </p:txBody>
      </p:sp>
      <p:sp>
        <p:nvSpPr>
          <p:cNvPr id="8" name="Freeform 8">
            <a:extLst>
              <a:ext uri="{FF2B5EF4-FFF2-40B4-BE49-F238E27FC236}">
                <a16:creationId xmlns:a16="http://schemas.microsoft.com/office/drawing/2014/main" id="{32D3C25A-773F-4A62-BDFB-84D09C99378C}"/>
              </a:ext>
            </a:extLst>
          </p:cNvPr>
          <p:cNvSpPr>
            <a:spLocks noEditPoints="1"/>
          </p:cNvSpPr>
          <p:nvPr/>
        </p:nvSpPr>
        <p:spPr bwMode="auto">
          <a:xfrm rot="2925393">
            <a:off x="1703187" y="2913549"/>
            <a:ext cx="433148" cy="742830"/>
          </a:xfrm>
          <a:custGeom>
            <a:avLst/>
            <a:gdLst>
              <a:gd name="T0" fmla="*/ 24 w 112"/>
              <a:gd name="T1" fmla="*/ 148 h 192"/>
              <a:gd name="T2" fmla="*/ 28 w 112"/>
              <a:gd name="T3" fmla="*/ 52 h 192"/>
              <a:gd name="T4" fmla="*/ 32 w 112"/>
              <a:gd name="T5" fmla="*/ 172 h 192"/>
              <a:gd name="T6" fmla="*/ 8 w 112"/>
              <a:gd name="T7" fmla="*/ 184 h 192"/>
              <a:gd name="T8" fmla="*/ 32 w 112"/>
              <a:gd name="T9" fmla="*/ 172 h 192"/>
              <a:gd name="T10" fmla="*/ 8 w 112"/>
              <a:gd name="T11" fmla="*/ 35 h 192"/>
              <a:gd name="T12" fmla="*/ 32 w 112"/>
              <a:gd name="T13" fmla="*/ 164 h 192"/>
              <a:gd name="T14" fmla="*/ 32 w 112"/>
              <a:gd name="T15" fmla="*/ 192 h 192"/>
              <a:gd name="T16" fmla="*/ 0 w 112"/>
              <a:gd name="T17" fmla="*/ 184 h 192"/>
              <a:gd name="T18" fmla="*/ 0 w 112"/>
              <a:gd name="T19" fmla="*/ 32 h 192"/>
              <a:gd name="T20" fmla="*/ 20 w 112"/>
              <a:gd name="T21" fmla="*/ 0 h 192"/>
              <a:gd name="T22" fmla="*/ 39 w 112"/>
              <a:gd name="T23" fmla="*/ 32 h 192"/>
              <a:gd name="T24" fmla="*/ 40 w 112"/>
              <a:gd name="T25" fmla="*/ 184 h 192"/>
              <a:gd name="T26" fmla="*/ 108 w 112"/>
              <a:gd name="T27" fmla="*/ 164 h 192"/>
              <a:gd name="T28" fmla="*/ 84 w 112"/>
              <a:gd name="T29" fmla="*/ 172 h 192"/>
              <a:gd name="T30" fmla="*/ 108 w 112"/>
              <a:gd name="T31" fmla="*/ 164 h 192"/>
              <a:gd name="T32" fmla="*/ 92 w 112"/>
              <a:gd name="T33" fmla="*/ 140 h 192"/>
              <a:gd name="T34" fmla="*/ 108 w 112"/>
              <a:gd name="T35" fmla="*/ 148 h 192"/>
              <a:gd name="T36" fmla="*/ 108 w 112"/>
              <a:gd name="T37" fmla="*/ 116 h 192"/>
              <a:gd name="T38" fmla="*/ 84 w 112"/>
              <a:gd name="T39" fmla="*/ 124 h 192"/>
              <a:gd name="T40" fmla="*/ 108 w 112"/>
              <a:gd name="T41" fmla="*/ 116 h 192"/>
              <a:gd name="T42" fmla="*/ 92 w 112"/>
              <a:gd name="T43" fmla="*/ 92 h 192"/>
              <a:gd name="T44" fmla="*/ 108 w 112"/>
              <a:gd name="T45" fmla="*/ 100 h 192"/>
              <a:gd name="T46" fmla="*/ 108 w 112"/>
              <a:gd name="T47" fmla="*/ 68 h 192"/>
              <a:gd name="T48" fmla="*/ 84 w 112"/>
              <a:gd name="T49" fmla="*/ 76 h 192"/>
              <a:gd name="T50" fmla="*/ 108 w 112"/>
              <a:gd name="T51" fmla="*/ 68 h 192"/>
              <a:gd name="T52" fmla="*/ 92 w 112"/>
              <a:gd name="T53" fmla="*/ 44 h 192"/>
              <a:gd name="T54" fmla="*/ 108 w 112"/>
              <a:gd name="T55" fmla="*/ 52 h 192"/>
              <a:gd name="T56" fmla="*/ 108 w 112"/>
              <a:gd name="T57" fmla="*/ 20 h 192"/>
              <a:gd name="T58" fmla="*/ 84 w 112"/>
              <a:gd name="T59" fmla="*/ 28 h 192"/>
              <a:gd name="T60" fmla="*/ 108 w 112"/>
              <a:gd name="T61" fmla="*/ 20 h 192"/>
              <a:gd name="T62" fmla="*/ 64 w 112"/>
              <a:gd name="T63" fmla="*/ 192 h 192"/>
              <a:gd name="T64" fmla="*/ 56 w 112"/>
              <a:gd name="T65" fmla="*/ 8 h 192"/>
              <a:gd name="T66" fmla="*/ 104 w 112"/>
              <a:gd name="T67" fmla="*/ 0 h 192"/>
              <a:gd name="T68" fmla="*/ 112 w 112"/>
              <a:gd name="T69" fmla="*/ 1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2" h="192">
                <a:moveTo>
                  <a:pt x="28" y="148"/>
                </a:moveTo>
                <a:cubicBezTo>
                  <a:pt x="24" y="148"/>
                  <a:pt x="24" y="148"/>
                  <a:pt x="24" y="148"/>
                </a:cubicBezTo>
                <a:cubicBezTo>
                  <a:pt x="24" y="52"/>
                  <a:pt x="24" y="52"/>
                  <a:pt x="24" y="52"/>
                </a:cubicBezTo>
                <a:cubicBezTo>
                  <a:pt x="28" y="52"/>
                  <a:pt x="28" y="52"/>
                  <a:pt x="28" y="52"/>
                </a:cubicBezTo>
                <a:lnTo>
                  <a:pt x="28" y="148"/>
                </a:lnTo>
                <a:close/>
                <a:moveTo>
                  <a:pt x="32" y="172"/>
                </a:moveTo>
                <a:cubicBezTo>
                  <a:pt x="8" y="172"/>
                  <a:pt x="8" y="172"/>
                  <a:pt x="8" y="172"/>
                </a:cubicBezTo>
                <a:cubicBezTo>
                  <a:pt x="8" y="184"/>
                  <a:pt x="8" y="184"/>
                  <a:pt x="8" y="184"/>
                </a:cubicBezTo>
                <a:cubicBezTo>
                  <a:pt x="32" y="184"/>
                  <a:pt x="32" y="184"/>
                  <a:pt x="32" y="184"/>
                </a:cubicBezTo>
                <a:lnTo>
                  <a:pt x="32" y="172"/>
                </a:lnTo>
                <a:close/>
                <a:moveTo>
                  <a:pt x="32" y="35"/>
                </a:moveTo>
                <a:cubicBezTo>
                  <a:pt x="8" y="35"/>
                  <a:pt x="8" y="35"/>
                  <a:pt x="8" y="35"/>
                </a:cubicBezTo>
                <a:cubicBezTo>
                  <a:pt x="8" y="164"/>
                  <a:pt x="8" y="164"/>
                  <a:pt x="8" y="164"/>
                </a:cubicBezTo>
                <a:cubicBezTo>
                  <a:pt x="32" y="164"/>
                  <a:pt x="32" y="164"/>
                  <a:pt x="32" y="164"/>
                </a:cubicBezTo>
                <a:lnTo>
                  <a:pt x="32" y="35"/>
                </a:lnTo>
                <a:close/>
                <a:moveTo>
                  <a:pt x="32" y="192"/>
                </a:moveTo>
                <a:cubicBezTo>
                  <a:pt x="8" y="192"/>
                  <a:pt x="8" y="192"/>
                  <a:pt x="8" y="192"/>
                </a:cubicBezTo>
                <a:cubicBezTo>
                  <a:pt x="3" y="192"/>
                  <a:pt x="0" y="188"/>
                  <a:pt x="0" y="184"/>
                </a:cubicBezTo>
                <a:cubicBezTo>
                  <a:pt x="0" y="35"/>
                  <a:pt x="0" y="35"/>
                  <a:pt x="0" y="35"/>
                </a:cubicBezTo>
                <a:cubicBezTo>
                  <a:pt x="0" y="34"/>
                  <a:pt x="0" y="33"/>
                  <a:pt x="0" y="32"/>
                </a:cubicBezTo>
                <a:cubicBezTo>
                  <a:pt x="12" y="4"/>
                  <a:pt x="12" y="4"/>
                  <a:pt x="12" y="4"/>
                </a:cubicBezTo>
                <a:cubicBezTo>
                  <a:pt x="14" y="2"/>
                  <a:pt x="16" y="0"/>
                  <a:pt x="20" y="0"/>
                </a:cubicBezTo>
                <a:cubicBezTo>
                  <a:pt x="23" y="0"/>
                  <a:pt x="26" y="2"/>
                  <a:pt x="27" y="4"/>
                </a:cubicBezTo>
                <a:cubicBezTo>
                  <a:pt x="39" y="32"/>
                  <a:pt x="39" y="32"/>
                  <a:pt x="39" y="32"/>
                </a:cubicBezTo>
                <a:cubicBezTo>
                  <a:pt x="39" y="33"/>
                  <a:pt x="40" y="34"/>
                  <a:pt x="40" y="35"/>
                </a:cubicBezTo>
                <a:cubicBezTo>
                  <a:pt x="40" y="184"/>
                  <a:pt x="40" y="184"/>
                  <a:pt x="40" y="184"/>
                </a:cubicBezTo>
                <a:cubicBezTo>
                  <a:pt x="40" y="188"/>
                  <a:pt x="36" y="192"/>
                  <a:pt x="32" y="192"/>
                </a:cubicBezTo>
                <a:close/>
                <a:moveTo>
                  <a:pt x="108" y="164"/>
                </a:moveTo>
                <a:cubicBezTo>
                  <a:pt x="84" y="164"/>
                  <a:pt x="84" y="164"/>
                  <a:pt x="84" y="164"/>
                </a:cubicBezTo>
                <a:cubicBezTo>
                  <a:pt x="84" y="172"/>
                  <a:pt x="84" y="172"/>
                  <a:pt x="84" y="172"/>
                </a:cubicBezTo>
                <a:cubicBezTo>
                  <a:pt x="108" y="172"/>
                  <a:pt x="108" y="172"/>
                  <a:pt x="108" y="172"/>
                </a:cubicBezTo>
                <a:lnTo>
                  <a:pt x="108" y="164"/>
                </a:lnTo>
                <a:close/>
                <a:moveTo>
                  <a:pt x="108" y="140"/>
                </a:moveTo>
                <a:cubicBezTo>
                  <a:pt x="92" y="140"/>
                  <a:pt x="92" y="140"/>
                  <a:pt x="92" y="140"/>
                </a:cubicBezTo>
                <a:cubicBezTo>
                  <a:pt x="92" y="148"/>
                  <a:pt x="92" y="148"/>
                  <a:pt x="92" y="148"/>
                </a:cubicBezTo>
                <a:cubicBezTo>
                  <a:pt x="108" y="148"/>
                  <a:pt x="108" y="148"/>
                  <a:pt x="108" y="148"/>
                </a:cubicBezTo>
                <a:lnTo>
                  <a:pt x="108" y="140"/>
                </a:lnTo>
                <a:close/>
                <a:moveTo>
                  <a:pt x="108" y="116"/>
                </a:moveTo>
                <a:cubicBezTo>
                  <a:pt x="84" y="116"/>
                  <a:pt x="84" y="116"/>
                  <a:pt x="84" y="116"/>
                </a:cubicBezTo>
                <a:cubicBezTo>
                  <a:pt x="84" y="124"/>
                  <a:pt x="84" y="124"/>
                  <a:pt x="84" y="124"/>
                </a:cubicBezTo>
                <a:cubicBezTo>
                  <a:pt x="108" y="124"/>
                  <a:pt x="108" y="124"/>
                  <a:pt x="108" y="124"/>
                </a:cubicBezTo>
                <a:lnTo>
                  <a:pt x="108" y="116"/>
                </a:lnTo>
                <a:close/>
                <a:moveTo>
                  <a:pt x="108" y="92"/>
                </a:moveTo>
                <a:cubicBezTo>
                  <a:pt x="92" y="92"/>
                  <a:pt x="92" y="92"/>
                  <a:pt x="92" y="92"/>
                </a:cubicBezTo>
                <a:cubicBezTo>
                  <a:pt x="92" y="100"/>
                  <a:pt x="92" y="100"/>
                  <a:pt x="92" y="100"/>
                </a:cubicBezTo>
                <a:cubicBezTo>
                  <a:pt x="108" y="100"/>
                  <a:pt x="108" y="100"/>
                  <a:pt x="108" y="100"/>
                </a:cubicBezTo>
                <a:lnTo>
                  <a:pt x="108" y="92"/>
                </a:lnTo>
                <a:close/>
                <a:moveTo>
                  <a:pt x="108" y="68"/>
                </a:moveTo>
                <a:cubicBezTo>
                  <a:pt x="84" y="68"/>
                  <a:pt x="84" y="68"/>
                  <a:pt x="84" y="68"/>
                </a:cubicBezTo>
                <a:cubicBezTo>
                  <a:pt x="84" y="76"/>
                  <a:pt x="84" y="76"/>
                  <a:pt x="84" y="76"/>
                </a:cubicBezTo>
                <a:cubicBezTo>
                  <a:pt x="108" y="76"/>
                  <a:pt x="108" y="76"/>
                  <a:pt x="108" y="76"/>
                </a:cubicBezTo>
                <a:lnTo>
                  <a:pt x="108" y="68"/>
                </a:lnTo>
                <a:close/>
                <a:moveTo>
                  <a:pt x="108" y="44"/>
                </a:moveTo>
                <a:cubicBezTo>
                  <a:pt x="92" y="44"/>
                  <a:pt x="92" y="44"/>
                  <a:pt x="92" y="44"/>
                </a:cubicBezTo>
                <a:cubicBezTo>
                  <a:pt x="92" y="52"/>
                  <a:pt x="92" y="52"/>
                  <a:pt x="92" y="52"/>
                </a:cubicBezTo>
                <a:cubicBezTo>
                  <a:pt x="108" y="52"/>
                  <a:pt x="108" y="52"/>
                  <a:pt x="108" y="52"/>
                </a:cubicBezTo>
                <a:lnTo>
                  <a:pt x="108" y="44"/>
                </a:lnTo>
                <a:close/>
                <a:moveTo>
                  <a:pt x="108" y="20"/>
                </a:moveTo>
                <a:cubicBezTo>
                  <a:pt x="84" y="20"/>
                  <a:pt x="84" y="20"/>
                  <a:pt x="84" y="20"/>
                </a:cubicBezTo>
                <a:cubicBezTo>
                  <a:pt x="84" y="28"/>
                  <a:pt x="84" y="28"/>
                  <a:pt x="84" y="28"/>
                </a:cubicBezTo>
                <a:cubicBezTo>
                  <a:pt x="108" y="28"/>
                  <a:pt x="108" y="28"/>
                  <a:pt x="108" y="28"/>
                </a:cubicBezTo>
                <a:lnTo>
                  <a:pt x="108" y="20"/>
                </a:lnTo>
                <a:close/>
                <a:moveTo>
                  <a:pt x="104" y="192"/>
                </a:moveTo>
                <a:cubicBezTo>
                  <a:pt x="64" y="192"/>
                  <a:pt x="64" y="192"/>
                  <a:pt x="64" y="192"/>
                </a:cubicBezTo>
                <a:cubicBezTo>
                  <a:pt x="59" y="192"/>
                  <a:pt x="56" y="188"/>
                  <a:pt x="56" y="184"/>
                </a:cubicBezTo>
                <a:cubicBezTo>
                  <a:pt x="56" y="8"/>
                  <a:pt x="56" y="8"/>
                  <a:pt x="56" y="8"/>
                </a:cubicBezTo>
                <a:cubicBezTo>
                  <a:pt x="56" y="3"/>
                  <a:pt x="59" y="0"/>
                  <a:pt x="64" y="0"/>
                </a:cubicBezTo>
                <a:cubicBezTo>
                  <a:pt x="104" y="0"/>
                  <a:pt x="104" y="0"/>
                  <a:pt x="104" y="0"/>
                </a:cubicBezTo>
                <a:cubicBezTo>
                  <a:pt x="108" y="0"/>
                  <a:pt x="112" y="3"/>
                  <a:pt x="112" y="8"/>
                </a:cubicBezTo>
                <a:cubicBezTo>
                  <a:pt x="112" y="184"/>
                  <a:pt x="112" y="184"/>
                  <a:pt x="112" y="184"/>
                </a:cubicBezTo>
                <a:cubicBezTo>
                  <a:pt x="112" y="188"/>
                  <a:pt x="108" y="192"/>
                  <a:pt x="104" y="19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0501784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anim calcmode="lin" valueType="num">
                                      <p:cBhvr>
                                        <p:cTn id="13" dur="500" fill="hold"/>
                                        <p:tgtEl>
                                          <p:spTgt spid="8"/>
                                        </p:tgtEl>
                                        <p:attrNameLst>
                                          <p:attrName>ppt_x</p:attrName>
                                        </p:attrNameLst>
                                      </p:cBhvr>
                                      <p:tavLst>
                                        <p:tav tm="0">
                                          <p:val>
                                            <p:strVal val="#ppt_x"/>
                                          </p:val>
                                        </p:tav>
                                        <p:tav tm="100000">
                                          <p:val>
                                            <p:strVal val="#ppt_x"/>
                                          </p:val>
                                        </p:tav>
                                      </p:tavLst>
                                    </p:anim>
                                    <p:anim calcmode="lin" valueType="num">
                                      <p:cBhvr>
                                        <p:cTn id="14" dur="500" fill="hold"/>
                                        <p:tgtEl>
                                          <p:spTgt spid="8"/>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9" presetClass="entr" presetSubtype="0" fill="hold" grpId="0" nodeType="after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dissolve">
                                      <p:cBhvr>
                                        <p:cTn id="1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extLst>
              <p:ext uri="{D42A27DB-BD31-4B8C-83A1-F6EECF244321}">
                <p14:modId xmlns:p14="http://schemas.microsoft.com/office/powerpoint/2010/main" val="3553603087"/>
              </p:ext>
            </p:extLst>
          </p:nvPr>
        </p:nvGraphicFramePr>
        <p:xfrm>
          <a:off x="550865" y="1380773"/>
          <a:ext cx="5545137" cy="4715739"/>
        </p:xfrm>
        <a:graphic>
          <a:graphicData uri="http://schemas.openxmlformats.org/drawingml/2006/chart">
            <c:chart xmlns:c="http://schemas.openxmlformats.org/drawingml/2006/chart" xmlns:r="http://schemas.openxmlformats.org/officeDocument/2006/relationships" r:id="rId3"/>
          </a:graphicData>
        </a:graphic>
      </p:graphicFrame>
      <p:sp>
        <p:nvSpPr>
          <p:cNvPr id="3" name="文本框 4"/>
          <p:cNvSpPr txBox="1"/>
          <p:nvPr/>
        </p:nvSpPr>
        <p:spPr>
          <a:xfrm>
            <a:off x="6342308" y="2314250"/>
            <a:ext cx="5452452" cy="1404136"/>
          </a:xfrm>
          <a:prstGeom prst="rect">
            <a:avLst/>
          </a:prstGeom>
          <a:noFill/>
        </p:spPr>
        <p:txBody>
          <a:bodyPr wrap="square" lIns="91281" tIns="45641" rIns="91281" bIns="45641" rtlCol="0">
            <a:spAutoFit/>
          </a:bodyPr>
          <a:lstStyle/>
          <a:p>
            <a:pPr defTabSz="1214550">
              <a:lnSpc>
                <a:spcPct val="120000"/>
              </a:lnSpc>
              <a:spcBef>
                <a:spcPct val="20000"/>
              </a:spcBef>
              <a:defRPr/>
            </a:pPr>
            <a:r>
              <a:rPr lang="zh-CN" altLang="en-US" sz="1400" dirty="0">
                <a:solidFill>
                  <a:srgbClr val="000000"/>
                </a:solidFill>
                <a:latin typeface="Arial" panose="020B0604020202020204" pitchFamily="34" charset="0"/>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您的内容打在这里，或者通过复制您的文本后，在此框中选择粘贴。您的内容打在这里，或者通过复制您的文本后，在此框中选择粘贴。</a:t>
            </a:r>
          </a:p>
          <a:p>
            <a:pPr defTabSz="1214550">
              <a:lnSpc>
                <a:spcPct val="120000"/>
              </a:lnSpc>
              <a:spcBef>
                <a:spcPct val="20000"/>
              </a:spcBef>
              <a:defRPr/>
            </a:pPr>
            <a:endParaRPr lang="zh-CN" altLang="en-US" sz="14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文本框 5"/>
          <p:cNvSpPr txBox="1"/>
          <p:nvPr/>
        </p:nvSpPr>
        <p:spPr>
          <a:xfrm>
            <a:off x="6342308" y="4698325"/>
            <a:ext cx="5452452" cy="1103989"/>
          </a:xfrm>
          <a:prstGeom prst="rect">
            <a:avLst/>
          </a:prstGeom>
          <a:noFill/>
        </p:spPr>
        <p:txBody>
          <a:bodyPr wrap="square" lIns="91281" tIns="45641" rIns="91281" bIns="45641" rtlCol="0">
            <a:spAutoFit/>
          </a:bodyPr>
          <a:lstStyle/>
          <a:p>
            <a:pPr defTabSz="1214550">
              <a:lnSpc>
                <a:spcPct val="120000"/>
              </a:lnSpc>
              <a:spcBef>
                <a:spcPct val="20000"/>
              </a:spcBef>
              <a:defRPr/>
            </a:pPr>
            <a:r>
              <a:rPr lang="zh-CN" altLang="en-US" sz="1400" dirty="0">
                <a:solidFill>
                  <a:srgbClr val="000000"/>
                </a:solidFill>
                <a:latin typeface="Arial" panose="020B0604020202020204" pitchFamily="34" charset="0"/>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您的内容打在这里，或者通过复制您的文本后，在此框中选择粘贴。您的内容打在这里，或者通过复制您的文本后，在此框中选择粘贴。</a:t>
            </a:r>
          </a:p>
        </p:txBody>
      </p:sp>
      <p:sp>
        <p:nvSpPr>
          <p:cNvPr id="5" name="矩形 4"/>
          <p:cNvSpPr/>
          <p:nvPr/>
        </p:nvSpPr>
        <p:spPr>
          <a:xfrm>
            <a:off x="6342309" y="1866852"/>
            <a:ext cx="5472479" cy="437634"/>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lIns="91281" tIns="45641" rIns="91281" bIns="45641" rtlCol="0" anchor="ctr"/>
          <a:lstStyle/>
          <a:p>
            <a:pPr algn="ctr"/>
            <a:r>
              <a:rPr kumimoji="1" lang="zh-CN" altLang="en-US" sz="2438" b="1" dirty="0">
                <a:latin typeface="微软雅黑" panose="020B0503020204020204" pitchFamily="34" charset="-122"/>
                <a:ea typeface="微软雅黑" panose="020B0503020204020204" pitchFamily="34" charset="-122"/>
              </a:rPr>
              <a:t>单击编辑标题</a:t>
            </a:r>
          </a:p>
        </p:txBody>
      </p:sp>
      <p:sp>
        <p:nvSpPr>
          <p:cNvPr id="6" name="矩形 5"/>
          <p:cNvSpPr/>
          <p:nvPr/>
        </p:nvSpPr>
        <p:spPr>
          <a:xfrm>
            <a:off x="6342309" y="4260692"/>
            <a:ext cx="5472479" cy="437634"/>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lIns="91281" tIns="45641" rIns="91281" bIns="45641" rtlCol="0" anchor="ctr"/>
          <a:lstStyle/>
          <a:p>
            <a:pPr algn="ctr"/>
            <a:r>
              <a:rPr kumimoji="1" lang="zh-CN" altLang="en-US" sz="2438" b="1" dirty="0">
                <a:latin typeface="微软雅黑" panose="020B0503020204020204" pitchFamily="34" charset="-122"/>
                <a:ea typeface="微软雅黑" panose="020B0503020204020204" pitchFamily="34" charset="-122"/>
              </a:rPr>
              <a:t>单击编辑标题</a:t>
            </a:r>
          </a:p>
        </p:txBody>
      </p:sp>
      <p:sp>
        <p:nvSpPr>
          <p:cNvPr id="9" name="Rectangle 39">
            <a:extLst>
              <a:ext uri="{FF2B5EF4-FFF2-40B4-BE49-F238E27FC236}">
                <a16:creationId xmlns:a16="http://schemas.microsoft.com/office/drawing/2014/main" id="{44ED4F0B-D46D-4CFD-AF04-E6AB166AC4B5}"/>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10" name="组合 9">
            <a:extLst>
              <a:ext uri="{FF2B5EF4-FFF2-40B4-BE49-F238E27FC236}">
                <a16:creationId xmlns:a16="http://schemas.microsoft.com/office/drawing/2014/main" id="{FAE6155C-F087-4816-90CB-9344A787FB43}"/>
              </a:ext>
            </a:extLst>
          </p:cNvPr>
          <p:cNvGrpSpPr/>
          <p:nvPr/>
        </p:nvGrpSpPr>
        <p:grpSpPr>
          <a:xfrm>
            <a:off x="554877" y="932724"/>
            <a:ext cx="1199456" cy="74689"/>
            <a:chOff x="0" y="2842590"/>
            <a:chExt cx="7054752" cy="89199"/>
          </a:xfrm>
        </p:grpSpPr>
        <p:sp>
          <p:nvSpPr>
            <p:cNvPr id="11" name="矩形 10">
              <a:extLst>
                <a:ext uri="{FF2B5EF4-FFF2-40B4-BE49-F238E27FC236}">
                  <a16:creationId xmlns:a16="http://schemas.microsoft.com/office/drawing/2014/main" id="{C4367B04-3A3E-4999-B5E8-7DA9AED19BFC}"/>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2" name="矩形 11">
              <a:extLst>
                <a:ext uri="{FF2B5EF4-FFF2-40B4-BE49-F238E27FC236}">
                  <a16:creationId xmlns:a16="http://schemas.microsoft.com/office/drawing/2014/main" id="{97867EDE-34CC-4982-81FF-5E0B2C470B44}"/>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3" name="矩形 12">
              <a:extLst>
                <a:ext uri="{FF2B5EF4-FFF2-40B4-BE49-F238E27FC236}">
                  <a16:creationId xmlns:a16="http://schemas.microsoft.com/office/drawing/2014/main" id="{C04106EE-C8E2-4BE7-B65F-46E2A6ABD3CE}"/>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4" name="矩形 13">
              <a:extLst>
                <a:ext uri="{FF2B5EF4-FFF2-40B4-BE49-F238E27FC236}">
                  <a16:creationId xmlns:a16="http://schemas.microsoft.com/office/drawing/2014/main" id="{85037F4C-FC74-43AF-AB5A-C87AD97A04F9}"/>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extLst>
      <p:ext uri="{BB962C8B-B14F-4D97-AF65-F5344CB8AC3E}">
        <p14:creationId xmlns:p14="http://schemas.microsoft.com/office/powerpoint/2010/main" val="254270431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6" presetClass="entr" presetSubtype="21"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1500"/>
                            </p:stCondLst>
                            <p:childTnLst>
                              <p:par>
                                <p:cTn id="19" presetID="16" presetClass="entr" presetSubtype="21"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barn(inVertical)">
                                      <p:cBhvr>
                                        <p:cTn id="21" dur="500"/>
                                        <p:tgtEl>
                                          <p:spTgt spid="6"/>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3" grpId="0"/>
      <p:bldP spid="4" grpId="0"/>
      <p:bldP spid="5"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a:extLst>
              <a:ext uri="{FF2B5EF4-FFF2-40B4-BE49-F238E27FC236}">
                <a16:creationId xmlns:a16="http://schemas.microsoft.com/office/drawing/2014/main" id="{0A503475-F449-4639-9E9F-D79EA76A828E}"/>
              </a:ext>
            </a:extLst>
          </p:cNvPr>
          <p:cNvGraphicFramePr/>
          <p:nvPr/>
        </p:nvGraphicFramePr>
        <p:xfrm>
          <a:off x="5524711" y="1645894"/>
          <a:ext cx="5929391" cy="3216023"/>
        </p:xfrm>
        <a:graphic>
          <a:graphicData uri="http://schemas.openxmlformats.org/drawingml/2006/chart">
            <c:chart xmlns:c="http://schemas.openxmlformats.org/drawingml/2006/chart" xmlns:r="http://schemas.openxmlformats.org/officeDocument/2006/relationships" r:id="rId3"/>
          </a:graphicData>
        </a:graphic>
      </p:graphicFrame>
      <p:sp>
        <p:nvSpPr>
          <p:cNvPr id="3" name="文本框 2">
            <a:extLst>
              <a:ext uri="{FF2B5EF4-FFF2-40B4-BE49-F238E27FC236}">
                <a16:creationId xmlns:a16="http://schemas.microsoft.com/office/drawing/2014/main" id="{9C9F8428-21FE-4F97-8A5E-45CC21D9928A}"/>
              </a:ext>
            </a:extLst>
          </p:cNvPr>
          <p:cNvSpPr txBox="1"/>
          <p:nvPr/>
        </p:nvSpPr>
        <p:spPr>
          <a:xfrm>
            <a:off x="2613029" y="2273859"/>
            <a:ext cx="1229816" cy="769437"/>
          </a:xfrm>
          <a:prstGeom prst="rect">
            <a:avLst/>
          </a:prstGeom>
          <a:noFill/>
        </p:spPr>
        <p:txBody>
          <a:bodyPr wrap="none" lIns="91436" tIns="45718" rIns="91436" bIns="45718"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prstClr val="black">
                    <a:lumMod val="75000"/>
                    <a:lumOff val="25000"/>
                  </a:prstClr>
                </a:solidFill>
                <a:effectLst/>
                <a:uLnTx/>
                <a:uFillTx/>
                <a:latin typeface="Segoe UI Semilight" panose="020B0402040204020203" pitchFamily="34" charset="0"/>
                <a:ea typeface="微软雅黑" pitchFamily="34" charset="-122"/>
                <a:cs typeface="Segoe UI Semilight" panose="020B0402040204020203" pitchFamily="34" charset="0"/>
              </a:rPr>
              <a:t>82%</a:t>
            </a:r>
            <a:endParaRPr kumimoji="0" lang="zh-CN" altLang="en-US" sz="4400" b="0" i="0" u="none" strike="noStrike" kern="1200" cap="none" spc="0" normalizeH="0" baseline="0" noProof="0" dirty="0">
              <a:ln>
                <a:noFill/>
              </a:ln>
              <a:solidFill>
                <a:prstClr val="black">
                  <a:lumMod val="75000"/>
                  <a:lumOff val="25000"/>
                </a:prstClr>
              </a:solidFill>
              <a:effectLst/>
              <a:uLnTx/>
              <a:uFillTx/>
              <a:latin typeface="Segoe UI Semilight" panose="020B0402040204020203" pitchFamily="34" charset="0"/>
              <a:ea typeface="微软雅黑" pitchFamily="34" charset="-122"/>
              <a:cs typeface="Segoe UI Semilight" panose="020B0402040204020203" pitchFamily="34" charset="0"/>
            </a:endParaRPr>
          </a:p>
        </p:txBody>
      </p:sp>
      <p:sp>
        <p:nvSpPr>
          <p:cNvPr id="4" name="圆角矩形 34">
            <a:extLst>
              <a:ext uri="{FF2B5EF4-FFF2-40B4-BE49-F238E27FC236}">
                <a16:creationId xmlns:a16="http://schemas.microsoft.com/office/drawing/2014/main" id="{7A3E5408-B244-482F-8DB9-06BF9B9DBB3C}"/>
              </a:ext>
            </a:extLst>
          </p:cNvPr>
          <p:cNvSpPr/>
          <p:nvPr/>
        </p:nvSpPr>
        <p:spPr>
          <a:xfrm rot="10800000" flipV="1">
            <a:off x="533427" y="2408180"/>
            <a:ext cx="1898373" cy="491115"/>
          </a:xfrm>
          <a:prstGeom prst="roundRect">
            <a:avLst>
              <a:gd name="adj" fmla="val 5039"/>
            </a:avLst>
          </a:prstGeom>
          <a:solidFill>
            <a:srgbClr val="157E9F"/>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分析</a:t>
            </a:r>
            <a:r>
              <a:rPr kumimoji="0" lang="en-US" altLang="zh-CN"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1</a:t>
            </a:r>
            <a:endPar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F78F70A0-5374-4E5E-9ED8-044B41BCAC0C}"/>
              </a:ext>
            </a:extLst>
          </p:cNvPr>
          <p:cNvSpPr txBox="1"/>
          <p:nvPr/>
        </p:nvSpPr>
        <p:spPr>
          <a:xfrm>
            <a:off x="2613028" y="4875971"/>
            <a:ext cx="1301951" cy="769437"/>
          </a:xfrm>
          <a:prstGeom prst="rect">
            <a:avLst/>
          </a:prstGeom>
          <a:noFill/>
        </p:spPr>
        <p:txBody>
          <a:bodyPr wrap="none" lIns="91436" tIns="45718" rIns="91436" bIns="45718"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prstClr val="black">
                    <a:lumMod val="75000"/>
                    <a:lumOff val="25000"/>
                  </a:prstClr>
                </a:solidFill>
                <a:effectLst/>
                <a:uLnTx/>
                <a:uFillTx/>
                <a:latin typeface="Segoe UI Semilight" panose="020B0402040204020203" pitchFamily="34" charset="0"/>
                <a:ea typeface="微软雅黑" pitchFamily="34" charset="-122"/>
                <a:cs typeface="Segoe UI Semilight" panose="020B0402040204020203" pitchFamily="34" charset="0"/>
              </a:rPr>
              <a:t>281K</a:t>
            </a:r>
            <a:endParaRPr kumimoji="0" lang="zh-CN" altLang="en-US" sz="4400" b="0" i="0" u="none" strike="noStrike" kern="1200" cap="none" spc="0" normalizeH="0" baseline="0" noProof="0" dirty="0">
              <a:ln>
                <a:noFill/>
              </a:ln>
              <a:solidFill>
                <a:prstClr val="black">
                  <a:lumMod val="75000"/>
                  <a:lumOff val="25000"/>
                </a:prstClr>
              </a:solidFill>
              <a:effectLst/>
              <a:uLnTx/>
              <a:uFillTx/>
              <a:latin typeface="Segoe UI Semilight" panose="020B0402040204020203" pitchFamily="34" charset="0"/>
              <a:ea typeface="微软雅黑" pitchFamily="34" charset="-122"/>
              <a:cs typeface="Segoe UI Semilight" panose="020B0402040204020203" pitchFamily="34" charset="0"/>
            </a:endParaRPr>
          </a:p>
        </p:txBody>
      </p:sp>
      <p:sp>
        <p:nvSpPr>
          <p:cNvPr id="6" name="圆角矩形 36">
            <a:extLst>
              <a:ext uri="{FF2B5EF4-FFF2-40B4-BE49-F238E27FC236}">
                <a16:creationId xmlns:a16="http://schemas.microsoft.com/office/drawing/2014/main" id="{E84C9572-48F3-4AF5-B12E-3CEED22B5983}"/>
              </a:ext>
            </a:extLst>
          </p:cNvPr>
          <p:cNvSpPr/>
          <p:nvPr/>
        </p:nvSpPr>
        <p:spPr>
          <a:xfrm rot="10800000" flipV="1">
            <a:off x="554877" y="4924665"/>
            <a:ext cx="1898373" cy="491115"/>
          </a:xfrm>
          <a:prstGeom prst="roundRect">
            <a:avLst>
              <a:gd name="adj" fmla="val 5039"/>
            </a:avLst>
          </a:prstGeom>
          <a:solidFill>
            <a:srgbClr val="157E9F"/>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分析</a:t>
            </a:r>
            <a:r>
              <a:rPr kumimoji="0" lang="en-US" altLang="zh-CN"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3</a:t>
            </a:r>
            <a:endPar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3C4BADC5-D59B-43AC-9862-809F46D707B4}"/>
              </a:ext>
            </a:extLst>
          </p:cNvPr>
          <p:cNvSpPr txBox="1"/>
          <p:nvPr/>
        </p:nvSpPr>
        <p:spPr>
          <a:xfrm>
            <a:off x="2613028" y="3611788"/>
            <a:ext cx="2087423" cy="769437"/>
          </a:xfrm>
          <a:prstGeom prst="rect">
            <a:avLst/>
          </a:prstGeom>
          <a:noFill/>
        </p:spPr>
        <p:txBody>
          <a:bodyPr wrap="none" lIns="91436" tIns="45718" rIns="91436" bIns="45718"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400" b="0" i="0" u="none" strike="noStrike" kern="1200" cap="none" spc="0" normalizeH="0" baseline="0" noProof="0" dirty="0">
                <a:ln>
                  <a:noFill/>
                </a:ln>
                <a:solidFill>
                  <a:prstClr val="black">
                    <a:lumMod val="75000"/>
                    <a:lumOff val="25000"/>
                  </a:prstClr>
                </a:solidFill>
                <a:effectLst/>
                <a:uLnTx/>
                <a:uFillTx/>
                <a:latin typeface="Segoe UI Semilight" panose="020B0402040204020203" pitchFamily="34" charset="0"/>
                <a:ea typeface="微软雅黑" pitchFamily="34" charset="-122"/>
                <a:cs typeface="Segoe UI Semilight" panose="020B0402040204020203" pitchFamily="34" charset="0"/>
              </a:rPr>
              <a:t>508,000</a:t>
            </a:r>
            <a:endParaRPr kumimoji="0" lang="zh-CN" altLang="en-US" sz="4400" b="0" i="0" u="none" strike="noStrike" kern="1200" cap="none" spc="0" normalizeH="0" baseline="0" noProof="0" dirty="0">
              <a:ln>
                <a:noFill/>
              </a:ln>
              <a:solidFill>
                <a:prstClr val="black">
                  <a:lumMod val="75000"/>
                  <a:lumOff val="25000"/>
                </a:prstClr>
              </a:solidFill>
              <a:effectLst/>
              <a:uLnTx/>
              <a:uFillTx/>
              <a:latin typeface="Segoe UI Semilight" panose="020B0402040204020203" pitchFamily="34" charset="0"/>
              <a:ea typeface="微软雅黑" pitchFamily="34" charset="-122"/>
              <a:cs typeface="Segoe UI Semilight" panose="020B0402040204020203" pitchFamily="34" charset="0"/>
            </a:endParaRPr>
          </a:p>
        </p:txBody>
      </p:sp>
      <p:sp>
        <p:nvSpPr>
          <p:cNvPr id="8" name="圆角矩形 38">
            <a:extLst>
              <a:ext uri="{FF2B5EF4-FFF2-40B4-BE49-F238E27FC236}">
                <a16:creationId xmlns:a16="http://schemas.microsoft.com/office/drawing/2014/main" id="{4489CE97-BECF-4E86-96A1-71D1002E2032}"/>
              </a:ext>
            </a:extLst>
          </p:cNvPr>
          <p:cNvSpPr/>
          <p:nvPr/>
        </p:nvSpPr>
        <p:spPr>
          <a:xfrm rot="10800000" flipV="1">
            <a:off x="554877" y="3660481"/>
            <a:ext cx="1898373" cy="491115"/>
          </a:xfrm>
          <a:prstGeom prst="roundRect">
            <a:avLst>
              <a:gd name="adj" fmla="val 5039"/>
            </a:avLst>
          </a:prstGeom>
          <a:solidFill>
            <a:srgbClr val="157E9F"/>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分析</a:t>
            </a:r>
            <a:r>
              <a:rPr kumimoji="0" lang="en-US" altLang="zh-CN"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2</a:t>
            </a:r>
            <a:endParaRPr kumimoji="0" lang="zh-CN" altLang="en-US" sz="24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9" name="矩形 8">
            <a:extLst>
              <a:ext uri="{FF2B5EF4-FFF2-40B4-BE49-F238E27FC236}">
                <a16:creationId xmlns:a16="http://schemas.microsoft.com/office/drawing/2014/main" id="{314014AB-EFF1-44BD-880B-6E1D00356ABE}"/>
              </a:ext>
            </a:extLst>
          </p:cNvPr>
          <p:cNvSpPr/>
          <p:nvPr/>
        </p:nvSpPr>
        <p:spPr>
          <a:xfrm>
            <a:off x="5683626" y="5170223"/>
            <a:ext cx="5953497" cy="1341517"/>
          </a:xfrm>
          <a:prstGeom prst="rect">
            <a:avLst/>
          </a:prstGeom>
        </p:spPr>
        <p:txBody>
          <a:bodyPr wrap="square" lIns="91436" tIns="45718" rIns="91436" bIns="45718">
            <a:spAutoFit/>
          </a:bodyPr>
          <a:lstStyle/>
          <a:p>
            <a:pPr lvl="0">
              <a:lnSpc>
                <a:spcPct val="130000"/>
              </a:lnSpc>
              <a:defRPr/>
            </a:pPr>
            <a:r>
              <a:rPr lang="zh-CN" altLang="en-US" sz="1600" dirty="0">
                <a:solidFill>
                  <a:schemeClr val="tx1">
                    <a:lumMod val="50000"/>
                  </a:schemeClr>
                </a:solidFill>
                <a:latin typeface="微软雅黑" pitchFamily="34" charset="-122"/>
                <a:ea typeface="微软雅黑" pitchFamily="34" charset="-122"/>
              </a:rPr>
              <a:t>您的内容打在这里，或者通过复制您的文本后，在此框中选择粘贴。您的内容打在这里，或者通过复制您的文本后，在此框中选择粘贴。您的内容打在这里，或者通过复制您的文本后，在此框中选择粘贴。</a:t>
            </a:r>
          </a:p>
        </p:txBody>
      </p:sp>
      <p:cxnSp>
        <p:nvCxnSpPr>
          <p:cNvPr id="10" name="直接连接符 9">
            <a:extLst>
              <a:ext uri="{FF2B5EF4-FFF2-40B4-BE49-F238E27FC236}">
                <a16:creationId xmlns:a16="http://schemas.microsoft.com/office/drawing/2014/main" id="{A0EAE55F-CF97-4820-8AB7-6D9B428D6241}"/>
              </a:ext>
            </a:extLst>
          </p:cNvPr>
          <p:cNvCxnSpPr/>
          <p:nvPr/>
        </p:nvCxnSpPr>
        <p:spPr>
          <a:xfrm flipV="1">
            <a:off x="947852" y="5794120"/>
            <a:ext cx="3660629" cy="4320"/>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11" name="Rectangle 39">
            <a:extLst>
              <a:ext uri="{FF2B5EF4-FFF2-40B4-BE49-F238E27FC236}">
                <a16:creationId xmlns:a16="http://schemas.microsoft.com/office/drawing/2014/main" id="{8B54B097-B3B8-45F9-9362-C01B82D4EB7C}"/>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12" name="组合 11">
            <a:extLst>
              <a:ext uri="{FF2B5EF4-FFF2-40B4-BE49-F238E27FC236}">
                <a16:creationId xmlns:a16="http://schemas.microsoft.com/office/drawing/2014/main" id="{A89093D3-CE25-4372-90D6-537F56C11A4E}"/>
              </a:ext>
            </a:extLst>
          </p:cNvPr>
          <p:cNvGrpSpPr/>
          <p:nvPr/>
        </p:nvGrpSpPr>
        <p:grpSpPr>
          <a:xfrm>
            <a:off x="554877" y="932724"/>
            <a:ext cx="1199456" cy="74689"/>
            <a:chOff x="0" y="2842590"/>
            <a:chExt cx="7054752" cy="89199"/>
          </a:xfrm>
        </p:grpSpPr>
        <p:sp>
          <p:nvSpPr>
            <p:cNvPr id="13" name="矩形 12">
              <a:extLst>
                <a:ext uri="{FF2B5EF4-FFF2-40B4-BE49-F238E27FC236}">
                  <a16:creationId xmlns:a16="http://schemas.microsoft.com/office/drawing/2014/main" id="{CB7A08E5-459B-45DF-A1C3-1FDF4EA77709}"/>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4" name="矩形 13">
              <a:extLst>
                <a:ext uri="{FF2B5EF4-FFF2-40B4-BE49-F238E27FC236}">
                  <a16:creationId xmlns:a16="http://schemas.microsoft.com/office/drawing/2014/main" id="{039B8229-BD02-4872-A828-F2D866F0E7F3}"/>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5" name="矩形 14">
              <a:extLst>
                <a:ext uri="{FF2B5EF4-FFF2-40B4-BE49-F238E27FC236}">
                  <a16:creationId xmlns:a16="http://schemas.microsoft.com/office/drawing/2014/main" id="{C91F7346-F98B-4F0A-8BE5-A60EC3008B65}"/>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6" name="矩形 15">
              <a:extLst>
                <a:ext uri="{FF2B5EF4-FFF2-40B4-BE49-F238E27FC236}">
                  <a16:creationId xmlns:a16="http://schemas.microsoft.com/office/drawing/2014/main" id="{13E44519-C44D-40BD-B841-C3973BE76FEE}"/>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extLst>
      <p:ext uri="{BB962C8B-B14F-4D97-AF65-F5344CB8AC3E}">
        <p14:creationId xmlns:p14="http://schemas.microsoft.com/office/powerpoint/2010/main" val="18357400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childTnLst>
                          </p:cTn>
                        </p:par>
                        <p:par>
                          <p:cTn id="32" fill="hold">
                            <p:stCondLst>
                              <p:cond delay="3500"/>
                            </p:stCondLst>
                            <p:childTnLst>
                              <p:par>
                                <p:cTn id="33" presetID="14" presetClass="entr" presetSubtype="10" fill="hold" grpId="0"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randombar(horizontal)">
                                      <p:cBhvr>
                                        <p:cTn id="35" dur="500"/>
                                        <p:tgtEl>
                                          <p:spTgt spid="2"/>
                                        </p:tgtEl>
                                      </p:cBhvr>
                                    </p:animEffect>
                                  </p:childTnLst>
                                </p:cTn>
                              </p:par>
                            </p:childTnLst>
                          </p:cTn>
                        </p:par>
                        <p:par>
                          <p:cTn id="36" fill="hold">
                            <p:stCondLst>
                              <p:cond delay="4000"/>
                            </p:stCondLst>
                            <p:childTnLst>
                              <p:par>
                                <p:cTn id="37" presetID="42" presetClass="entr" presetSubtype="0" fill="hold" grpId="0" nodeType="after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1000"/>
                                        <p:tgtEl>
                                          <p:spTgt spid="9"/>
                                        </p:tgtEl>
                                      </p:cBhvr>
                                    </p:animEffect>
                                    <p:anim calcmode="lin" valueType="num">
                                      <p:cBhvr>
                                        <p:cTn id="40" dur="1000" fill="hold"/>
                                        <p:tgtEl>
                                          <p:spTgt spid="9"/>
                                        </p:tgtEl>
                                        <p:attrNameLst>
                                          <p:attrName>ppt_x</p:attrName>
                                        </p:attrNameLst>
                                      </p:cBhvr>
                                      <p:tavLst>
                                        <p:tav tm="0">
                                          <p:val>
                                            <p:strVal val="#ppt_x"/>
                                          </p:val>
                                        </p:tav>
                                        <p:tav tm="100000">
                                          <p:val>
                                            <p:strVal val="#ppt_x"/>
                                          </p:val>
                                        </p:tav>
                                      </p:tavLst>
                                    </p:anim>
                                    <p:anim calcmode="lin" valueType="num">
                                      <p:cBhvr>
                                        <p:cTn id="4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3" grpId="0"/>
      <p:bldP spid="4" grpId="0" animBg="1"/>
      <p:bldP spid="5" grpId="0"/>
      <p:bldP spid="6" grpId="0" animBg="1"/>
      <p:bldP spid="7" grpId="0"/>
      <p:bldP spid="8" grpId="0" animBg="1"/>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a:extLst>
              <a:ext uri="{FF2B5EF4-FFF2-40B4-BE49-F238E27FC236}">
                <a16:creationId xmlns:a16="http://schemas.microsoft.com/office/drawing/2014/main" id="{65FF615A-3E6B-48B1-BDFA-D76F6D0BFFB8}"/>
              </a:ext>
            </a:extLst>
          </p:cNvPr>
          <p:cNvGrpSpPr/>
          <p:nvPr/>
        </p:nvGrpSpPr>
        <p:grpSpPr>
          <a:xfrm>
            <a:off x="5523062" y="1634503"/>
            <a:ext cx="604610" cy="4135672"/>
            <a:chOff x="5523062" y="1634503"/>
            <a:chExt cx="604610" cy="4135672"/>
          </a:xfrm>
        </p:grpSpPr>
        <p:cxnSp>
          <p:nvCxnSpPr>
            <p:cNvPr id="5" name="直线连接符 5">
              <a:extLst>
                <a:ext uri="{FF2B5EF4-FFF2-40B4-BE49-F238E27FC236}">
                  <a16:creationId xmlns:a16="http://schemas.microsoft.com/office/drawing/2014/main" id="{56984869-EE61-48F0-A78C-7EB7D456584E}"/>
                </a:ext>
              </a:extLst>
            </p:cNvPr>
            <p:cNvCxnSpPr/>
            <p:nvPr/>
          </p:nvCxnSpPr>
          <p:spPr>
            <a:xfrm>
              <a:off x="5836024" y="1922929"/>
              <a:ext cx="0" cy="3684495"/>
            </a:xfrm>
            <a:prstGeom prst="line">
              <a:avLst/>
            </a:prstGeom>
            <a:ln>
              <a:solidFill>
                <a:srgbClr val="347A91"/>
              </a:solidFill>
            </a:ln>
          </p:spPr>
          <p:style>
            <a:lnRef idx="1">
              <a:schemeClr val="accent1"/>
            </a:lnRef>
            <a:fillRef idx="0">
              <a:schemeClr val="accent1"/>
            </a:fillRef>
            <a:effectRef idx="0">
              <a:schemeClr val="accent1"/>
            </a:effectRef>
            <a:fontRef idx="minor">
              <a:schemeClr val="tx1"/>
            </a:fontRef>
          </p:style>
        </p:cxnSp>
        <p:grpSp>
          <p:nvGrpSpPr>
            <p:cNvPr id="33" name="组合 32">
              <a:extLst>
                <a:ext uri="{FF2B5EF4-FFF2-40B4-BE49-F238E27FC236}">
                  <a16:creationId xmlns:a16="http://schemas.microsoft.com/office/drawing/2014/main" id="{C8879FE7-7096-4A85-8C5A-6589EB5D5CD6}"/>
                </a:ext>
              </a:extLst>
            </p:cNvPr>
            <p:cNvGrpSpPr/>
            <p:nvPr/>
          </p:nvGrpSpPr>
          <p:grpSpPr>
            <a:xfrm>
              <a:off x="5523062" y="1634503"/>
              <a:ext cx="604610" cy="4135672"/>
              <a:chOff x="5523062" y="1634503"/>
              <a:chExt cx="604610" cy="4135672"/>
            </a:xfrm>
          </p:grpSpPr>
          <p:grpSp>
            <p:nvGrpSpPr>
              <p:cNvPr id="6" name="组 8">
                <a:extLst>
                  <a:ext uri="{FF2B5EF4-FFF2-40B4-BE49-F238E27FC236}">
                    <a16:creationId xmlns:a16="http://schemas.microsoft.com/office/drawing/2014/main" id="{265FEA38-9CB2-41C3-8F8A-49D9680BEF12}"/>
                  </a:ext>
                </a:extLst>
              </p:cNvPr>
              <p:cNvGrpSpPr/>
              <p:nvPr/>
            </p:nvGrpSpPr>
            <p:grpSpPr>
              <a:xfrm>
                <a:off x="5523062" y="1634503"/>
                <a:ext cx="583296" cy="576851"/>
                <a:chOff x="7038097" y="2646706"/>
                <a:chExt cx="951438" cy="940925"/>
              </a:xfrm>
            </p:grpSpPr>
            <p:sp>
              <p:nvSpPr>
                <p:cNvPr id="7" name="元素">
                  <a:extLst>
                    <a:ext uri="{FF2B5EF4-FFF2-40B4-BE49-F238E27FC236}">
                      <a16:creationId xmlns:a16="http://schemas.microsoft.com/office/drawing/2014/main" id="{5F5E4ED6-49EF-4756-A9DB-73AA7E10AAD7}"/>
                    </a:ext>
                  </a:extLst>
                </p:cNvPr>
                <p:cNvSpPr>
                  <a:spLocks noChangeArrowheads="1"/>
                </p:cNvSpPr>
                <p:nvPr/>
              </p:nvSpPr>
              <p:spPr bwMode="auto">
                <a:xfrm>
                  <a:off x="7038097" y="2646706"/>
                  <a:ext cx="951438" cy="940925"/>
                </a:xfrm>
                <a:prstGeom prst="ellipse">
                  <a:avLst/>
                </a:prstGeom>
                <a:solidFill>
                  <a:schemeClr val="bg1"/>
                </a:solidFill>
                <a:ln>
                  <a:solidFill>
                    <a:srgbClr val="347A91"/>
                  </a:solidFill>
                </a:ln>
              </p:spPr>
              <p:txBody>
                <a:bodyPr lIns="0" tIns="0" rIns="0" bIns="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pPr>
                  <a:endParaRPr lang="zh-CN" altLang="zh-CN" sz="2800">
                    <a:latin typeface="微软雅黑" pitchFamily="34" charset="-122"/>
                    <a:ea typeface="微软雅黑" pitchFamily="34" charset="-122"/>
                    <a:sym typeface="微软雅黑" pitchFamily="34" charset="-122"/>
                  </a:endParaRPr>
                </a:p>
              </p:txBody>
            </p:sp>
            <p:sp>
              <p:nvSpPr>
                <p:cNvPr id="8" name="元素">
                  <a:extLst>
                    <a:ext uri="{FF2B5EF4-FFF2-40B4-BE49-F238E27FC236}">
                      <a16:creationId xmlns:a16="http://schemas.microsoft.com/office/drawing/2014/main" id="{BED33A7E-98F4-4D00-A2D3-6CEAC035104C}"/>
                    </a:ext>
                  </a:extLst>
                </p:cNvPr>
                <p:cNvSpPr>
                  <a:spLocks noEditPoints="1" noChangeArrowheads="1"/>
                </p:cNvSpPr>
                <p:nvPr/>
              </p:nvSpPr>
              <p:spPr bwMode="auto">
                <a:xfrm>
                  <a:off x="7296914" y="2912176"/>
                  <a:ext cx="434189" cy="427305"/>
                </a:xfrm>
                <a:custGeom>
                  <a:avLst/>
                  <a:gdLst>
                    <a:gd name="T0" fmla="*/ 2147483647 w 152"/>
                    <a:gd name="T1" fmla="*/ 2147483647 h 152"/>
                    <a:gd name="T2" fmla="*/ 2147483647 w 152"/>
                    <a:gd name="T3" fmla="*/ 2147483647 h 152"/>
                    <a:gd name="T4" fmla="*/ 2147483647 w 152"/>
                    <a:gd name="T5" fmla="*/ 2147483647 h 152"/>
                    <a:gd name="T6" fmla="*/ 2147483647 w 152"/>
                    <a:gd name="T7" fmla="*/ 2147483647 h 152"/>
                    <a:gd name="T8" fmla="*/ 0 w 152"/>
                    <a:gd name="T9" fmla="*/ 2147483647 h 152"/>
                    <a:gd name="T10" fmla="*/ 2147483647 w 152"/>
                    <a:gd name="T11" fmla="*/ 0 h 152"/>
                    <a:gd name="T12" fmla="*/ 2147483647 w 152"/>
                    <a:gd name="T13" fmla="*/ 2147483647 h 152"/>
                    <a:gd name="T14" fmla="*/ 2147483647 w 152"/>
                    <a:gd name="T15" fmla="*/ 2147483647 h 152"/>
                    <a:gd name="T16" fmla="*/ 2147483647 w 152"/>
                    <a:gd name="T17" fmla="*/ 2147483647 h 152"/>
                    <a:gd name="T18" fmla="*/ 2147483647 w 152"/>
                    <a:gd name="T19" fmla="*/ 2147483647 h 152"/>
                    <a:gd name="T20" fmla="*/ 2147483647 w 152"/>
                    <a:gd name="T21" fmla="*/ 2147483647 h 152"/>
                    <a:gd name="T22" fmla="*/ 2147483647 w 152"/>
                    <a:gd name="T23" fmla="*/ 2147483647 h 152"/>
                    <a:gd name="T24" fmla="*/ 2147483647 w 152"/>
                    <a:gd name="T25" fmla="*/ 2147483647 h 152"/>
                    <a:gd name="T26" fmla="*/ 2147483647 w 152"/>
                    <a:gd name="T27" fmla="*/ 2147483647 h 152"/>
                    <a:gd name="T28" fmla="*/ 2147483647 w 152"/>
                    <a:gd name="T29" fmla="*/ 2147483647 h 152"/>
                    <a:gd name="T30" fmla="*/ 2147483647 w 152"/>
                    <a:gd name="T31" fmla="*/ 2147483647 h 15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2"/>
                    <a:gd name="T49" fmla="*/ 0 h 152"/>
                    <a:gd name="T50" fmla="*/ 152 w 152"/>
                    <a:gd name="T51" fmla="*/ 152 h 15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2" h="152">
                      <a:moveTo>
                        <a:pt x="141" y="152"/>
                      </a:moveTo>
                      <a:cubicBezTo>
                        <a:pt x="138" y="152"/>
                        <a:pt x="135" y="151"/>
                        <a:pt x="132" y="148"/>
                      </a:cubicBezTo>
                      <a:cubicBezTo>
                        <a:pt x="101" y="117"/>
                        <a:pt x="101" y="117"/>
                        <a:pt x="101" y="117"/>
                      </a:cubicBezTo>
                      <a:cubicBezTo>
                        <a:pt x="90" y="124"/>
                        <a:pt x="78" y="128"/>
                        <a:pt x="65" y="128"/>
                      </a:cubicBezTo>
                      <a:cubicBezTo>
                        <a:pt x="29" y="128"/>
                        <a:pt x="0" y="100"/>
                        <a:pt x="0" y="64"/>
                      </a:cubicBezTo>
                      <a:cubicBezTo>
                        <a:pt x="0" y="28"/>
                        <a:pt x="29" y="0"/>
                        <a:pt x="65" y="0"/>
                      </a:cubicBezTo>
                      <a:cubicBezTo>
                        <a:pt x="100" y="0"/>
                        <a:pt x="129" y="28"/>
                        <a:pt x="129" y="64"/>
                      </a:cubicBezTo>
                      <a:cubicBezTo>
                        <a:pt x="129" y="77"/>
                        <a:pt x="125" y="90"/>
                        <a:pt x="118" y="100"/>
                      </a:cubicBezTo>
                      <a:cubicBezTo>
                        <a:pt x="149" y="132"/>
                        <a:pt x="149" y="132"/>
                        <a:pt x="149" y="132"/>
                      </a:cubicBezTo>
                      <a:cubicBezTo>
                        <a:pt x="151" y="134"/>
                        <a:pt x="152" y="137"/>
                        <a:pt x="152" y="140"/>
                      </a:cubicBezTo>
                      <a:cubicBezTo>
                        <a:pt x="152" y="147"/>
                        <a:pt x="147" y="152"/>
                        <a:pt x="141" y="152"/>
                      </a:cubicBezTo>
                      <a:close/>
                      <a:moveTo>
                        <a:pt x="65" y="23"/>
                      </a:moveTo>
                      <a:cubicBezTo>
                        <a:pt x="42" y="23"/>
                        <a:pt x="24" y="41"/>
                        <a:pt x="24" y="64"/>
                      </a:cubicBezTo>
                      <a:cubicBezTo>
                        <a:pt x="24" y="87"/>
                        <a:pt x="42" y="105"/>
                        <a:pt x="65" y="105"/>
                      </a:cubicBezTo>
                      <a:cubicBezTo>
                        <a:pt x="87" y="105"/>
                        <a:pt x="106" y="87"/>
                        <a:pt x="106" y="64"/>
                      </a:cubicBezTo>
                      <a:cubicBezTo>
                        <a:pt x="106" y="41"/>
                        <a:pt x="87" y="23"/>
                        <a:pt x="65" y="23"/>
                      </a:cubicBezTo>
                      <a:close/>
                    </a:path>
                  </a:pathLst>
                </a:custGeom>
                <a:solidFill>
                  <a:srgbClr val="347A91"/>
                </a:solidFill>
                <a:ln>
                  <a:solidFill>
                    <a:srgbClr val="347A91"/>
                  </a:solidFill>
                </a:ln>
              </p:spPr>
              <p:txBody>
                <a:bodyPr/>
                <a:lstStyle/>
                <a:p>
                  <a:endParaRPr lang="zh-CN" altLang="en-US"/>
                </a:p>
              </p:txBody>
            </p:sp>
          </p:grpSp>
          <p:grpSp>
            <p:nvGrpSpPr>
              <p:cNvPr id="9" name="组 11">
                <a:extLst>
                  <a:ext uri="{FF2B5EF4-FFF2-40B4-BE49-F238E27FC236}">
                    <a16:creationId xmlns:a16="http://schemas.microsoft.com/office/drawing/2014/main" id="{92506FE2-198A-4020-A972-56EC9BC7A06F}"/>
                  </a:ext>
                </a:extLst>
              </p:cNvPr>
              <p:cNvGrpSpPr/>
              <p:nvPr/>
            </p:nvGrpSpPr>
            <p:grpSpPr>
              <a:xfrm>
                <a:off x="5544376" y="3413914"/>
                <a:ext cx="583296" cy="576851"/>
                <a:chOff x="7038097" y="2646706"/>
                <a:chExt cx="951438" cy="940925"/>
              </a:xfrm>
            </p:grpSpPr>
            <p:sp>
              <p:nvSpPr>
                <p:cNvPr id="10" name="元素">
                  <a:extLst>
                    <a:ext uri="{FF2B5EF4-FFF2-40B4-BE49-F238E27FC236}">
                      <a16:creationId xmlns:a16="http://schemas.microsoft.com/office/drawing/2014/main" id="{41119D4F-B2C3-4ADF-B37A-9A9788353404}"/>
                    </a:ext>
                  </a:extLst>
                </p:cNvPr>
                <p:cNvSpPr>
                  <a:spLocks noChangeArrowheads="1"/>
                </p:cNvSpPr>
                <p:nvPr/>
              </p:nvSpPr>
              <p:spPr bwMode="auto">
                <a:xfrm>
                  <a:off x="7038097" y="2646706"/>
                  <a:ext cx="951438" cy="940925"/>
                </a:xfrm>
                <a:prstGeom prst="ellipse">
                  <a:avLst/>
                </a:prstGeom>
                <a:solidFill>
                  <a:schemeClr val="bg1"/>
                </a:solidFill>
                <a:ln>
                  <a:solidFill>
                    <a:srgbClr val="347A91"/>
                  </a:solidFill>
                </a:ln>
              </p:spPr>
              <p:txBody>
                <a:bodyPr lIns="0" tIns="0" rIns="0" bIns="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pPr>
                  <a:endParaRPr lang="zh-CN" altLang="zh-CN" sz="2800">
                    <a:latin typeface="微软雅黑" pitchFamily="34" charset="-122"/>
                    <a:ea typeface="微软雅黑" pitchFamily="34" charset="-122"/>
                    <a:sym typeface="微软雅黑" pitchFamily="34" charset="-122"/>
                  </a:endParaRPr>
                </a:p>
              </p:txBody>
            </p:sp>
            <p:sp>
              <p:nvSpPr>
                <p:cNvPr id="11" name="元素">
                  <a:extLst>
                    <a:ext uri="{FF2B5EF4-FFF2-40B4-BE49-F238E27FC236}">
                      <a16:creationId xmlns:a16="http://schemas.microsoft.com/office/drawing/2014/main" id="{3F171890-4B2B-4800-8577-D1E1012E8553}"/>
                    </a:ext>
                  </a:extLst>
                </p:cNvPr>
                <p:cNvSpPr>
                  <a:spLocks noEditPoints="1" noChangeArrowheads="1"/>
                </p:cNvSpPr>
                <p:nvPr/>
              </p:nvSpPr>
              <p:spPr bwMode="auto">
                <a:xfrm>
                  <a:off x="7296914" y="2912176"/>
                  <a:ext cx="434189" cy="427305"/>
                </a:xfrm>
                <a:custGeom>
                  <a:avLst/>
                  <a:gdLst>
                    <a:gd name="T0" fmla="*/ 2147483647 w 152"/>
                    <a:gd name="T1" fmla="*/ 2147483647 h 152"/>
                    <a:gd name="T2" fmla="*/ 2147483647 w 152"/>
                    <a:gd name="T3" fmla="*/ 2147483647 h 152"/>
                    <a:gd name="T4" fmla="*/ 2147483647 w 152"/>
                    <a:gd name="T5" fmla="*/ 2147483647 h 152"/>
                    <a:gd name="T6" fmla="*/ 2147483647 w 152"/>
                    <a:gd name="T7" fmla="*/ 2147483647 h 152"/>
                    <a:gd name="T8" fmla="*/ 0 w 152"/>
                    <a:gd name="T9" fmla="*/ 2147483647 h 152"/>
                    <a:gd name="T10" fmla="*/ 2147483647 w 152"/>
                    <a:gd name="T11" fmla="*/ 0 h 152"/>
                    <a:gd name="T12" fmla="*/ 2147483647 w 152"/>
                    <a:gd name="T13" fmla="*/ 2147483647 h 152"/>
                    <a:gd name="T14" fmla="*/ 2147483647 w 152"/>
                    <a:gd name="T15" fmla="*/ 2147483647 h 152"/>
                    <a:gd name="T16" fmla="*/ 2147483647 w 152"/>
                    <a:gd name="T17" fmla="*/ 2147483647 h 152"/>
                    <a:gd name="T18" fmla="*/ 2147483647 w 152"/>
                    <a:gd name="T19" fmla="*/ 2147483647 h 152"/>
                    <a:gd name="T20" fmla="*/ 2147483647 w 152"/>
                    <a:gd name="T21" fmla="*/ 2147483647 h 152"/>
                    <a:gd name="T22" fmla="*/ 2147483647 w 152"/>
                    <a:gd name="T23" fmla="*/ 2147483647 h 152"/>
                    <a:gd name="T24" fmla="*/ 2147483647 w 152"/>
                    <a:gd name="T25" fmla="*/ 2147483647 h 152"/>
                    <a:gd name="T26" fmla="*/ 2147483647 w 152"/>
                    <a:gd name="T27" fmla="*/ 2147483647 h 152"/>
                    <a:gd name="T28" fmla="*/ 2147483647 w 152"/>
                    <a:gd name="T29" fmla="*/ 2147483647 h 152"/>
                    <a:gd name="T30" fmla="*/ 2147483647 w 152"/>
                    <a:gd name="T31" fmla="*/ 2147483647 h 15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2"/>
                    <a:gd name="T49" fmla="*/ 0 h 152"/>
                    <a:gd name="T50" fmla="*/ 152 w 152"/>
                    <a:gd name="T51" fmla="*/ 152 h 15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2" h="152">
                      <a:moveTo>
                        <a:pt x="141" y="152"/>
                      </a:moveTo>
                      <a:cubicBezTo>
                        <a:pt x="138" y="152"/>
                        <a:pt x="135" y="151"/>
                        <a:pt x="132" y="148"/>
                      </a:cubicBezTo>
                      <a:cubicBezTo>
                        <a:pt x="101" y="117"/>
                        <a:pt x="101" y="117"/>
                        <a:pt x="101" y="117"/>
                      </a:cubicBezTo>
                      <a:cubicBezTo>
                        <a:pt x="90" y="124"/>
                        <a:pt x="78" y="128"/>
                        <a:pt x="65" y="128"/>
                      </a:cubicBezTo>
                      <a:cubicBezTo>
                        <a:pt x="29" y="128"/>
                        <a:pt x="0" y="100"/>
                        <a:pt x="0" y="64"/>
                      </a:cubicBezTo>
                      <a:cubicBezTo>
                        <a:pt x="0" y="28"/>
                        <a:pt x="29" y="0"/>
                        <a:pt x="65" y="0"/>
                      </a:cubicBezTo>
                      <a:cubicBezTo>
                        <a:pt x="100" y="0"/>
                        <a:pt x="129" y="28"/>
                        <a:pt x="129" y="64"/>
                      </a:cubicBezTo>
                      <a:cubicBezTo>
                        <a:pt x="129" y="77"/>
                        <a:pt x="125" y="90"/>
                        <a:pt x="118" y="100"/>
                      </a:cubicBezTo>
                      <a:cubicBezTo>
                        <a:pt x="149" y="132"/>
                        <a:pt x="149" y="132"/>
                        <a:pt x="149" y="132"/>
                      </a:cubicBezTo>
                      <a:cubicBezTo>
                        <a:pt x="151" y="134"/>
                        <a:pt x="152" y="137"/>
                        <a:pt x="152" y="140"/>
                      </a:cubicBezTo>
                      <a:cubicBezTo>
                        <a:pt x="152" y="147"/>
                        <a:pt x="147" y="152"/>
                        <a:pt x="141" y="152"/>
                      </a:cubicBezTo>
                      <a:close/>
                      <a:moveTo>
                        <a:pt x="65" y="23"/>
                      </a:moveTo>
                      <a:cubicBezTo>
                        <a:pt x="42" y="23"/>
                        <a:pt x="24" y="41"/>
                        <a:pt x="24" y="64"/>
                      </a:cubicBezTo>
                      <a:cubicBezTo>
                        <a:pt x="24" y="87"/>
                        <a:pt x="42" y="105"/>
                        <a:pt x="65" y="105"/>
                      </a:cubicBezTo>
                      <a:cubicBezTo>
                        <a:pt x="87" y="105"/>
                        <a:pt x="106" y="87"/>
                        <a:pt x="106" y="64"/>
                      </a:cubicBezTo>
                      <a:cubicBezTo>
                        <a:pt x="106" y="41"/>
                        <a:pt x="87" y="23"/>
                        <a:pt x="65" y="23"/>
                      </a:cubicBezTo>
                      <a:close/>
                    </a:path>
                  </a:pathLst>
                </a:custGeom>
                <a:solidFill>
                  <a:srgbClr val="347A91"/>
                </a:solidFill>
                <a:ln>
                  <a:solidFill>
                    <a:srgbClr val="347A91"/>
                  </a:solidFill>
                </a:ln>
              </p:spPr>
              <p:txBody>
                <a:bodyPr/>
                <a:lstStyle/>
                <a:p>
                  <a:endParaRPr lang="zh-CN" altLang="en-US"/>
                </a:p>
              </p:txBody>
            </p:sp>
          </p:grpSp>
          <p:grpSp>
            <p:nvGrpSpPr>
              <p:cNvPr id="12" name="组 14">
                <a:extLst>
                  <a:ext uri="{FF2B5EF4-FFF2-40B4-BE49-F238E27FC236}">
                    <a16:creationId xmlns:a16="http://schemas.microsoft.com/office/drawing/2014/main" id="{86F61018-AF66-4C0A-A94A-80E8C71D5A34}"/>
                  </a:ext>
                </a:extLst>
              </p:cNvPr>
              <p:cNvGrpSpPr/>
              <p:nvPr/>
            </p:nvGrpSpPr>
            <p:grpSpPr>
              <a:xfrm>
                <a:off x="5544376" y="5193324"/>
                <a:ext cx="583296" cy="576851"/>
                <a:chOff x="7038097" y="2646706"/>
                <a:chExt cx="951438" cy="940925"/>
              </a:xfrm>
            </p:grpSpPr>
            <p:sp>
              <p:nvSpPr>
                <p:cNvPr id="13" name="元素">
                  <a:extLst>
                    <a:ext uri="{FF2B5EF4-FFF2-40B4-BE49-F238E27FC236}">
                      <a16:creationId xmlns:a16="http://schemas.microsoft.com/office/drawing/2014/main" id="{71A1E991-022A-4562-A5A2-524B17205D07}"/>
                    </a:ext>
                  </a:extLst>
                </p:cNvPr>
                <p:cNvSpPr>
                  <a:spLocks noChangeArrowheads="1"/>
                </p:cNvSpPr>
                <p:nvPr/>
              </p:nvSpPr>
              <p:spPr bwMode="auto">
                <a:xfrm>
                  <a:off x="7038097" y="2646706"/>
                  <a:ext cx="951438" cy="940925"/>
                </a:xfrm>
                <a:prstGeom prst="ellipse">
                  <a:avLst/>
                </a:prstGeom>
                <a:solidFill>
                  <a:schemeClr val="bg1"/>
                </a:solidFill>
                <a:ln>
                  <a:solidFill>
                    <a:srgbClr val="347A91"/>
                  </a:solidFill>
                </a:ln>
              </p:spPr>
              <p:txBody>
                <a:bodyPr lIns="0" tIns="0" rIns="0" bIns="0"/>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buFont typeface="Arial" pitchFamily="34" charset="0"/>
                    <a:buNone/>
                  </a:pPr>
                  <a:endParaRPr lang="zh-CN" altLang="zh-CN" sz="2800">
                    <a:latin typeface="微软雅黑" pitchFamily="34" charset="-122"/>
                    <a:ea typeface="微软雅黑" pitchFamily="34" charset="-122"/>
                    <a:sym typeface="微软雅黑" pitchFamily="34" charset="-122"/>
                  </a:endParaRPr>
                </a:p>
              </p:txBody>
            </p:sp>
            <p:sp>
              <p:nvSpPr>
                <p:cNvPr id="14" name="元素">
                  <a:extLst>
                    <a:ext uri="{FF2B5EF4-FFF2-40B4-BE49-F238E27FC236}">
                      <a16:creationId xmlns:a16="http://schemas.microsoft.com/office/drawing/2014/main" id="{6BB74874-1C5A-4101-9FA7-7327C17FA075}"/>
                    </a:ext>
                  </a:extLst>
                </p:cNvPr>
                <p:cNvSpPr>
                  <a:spLocks noEditPoints="1" noChangeArrowheads="1"/>
                </p:cNvSpPr>
                <p:nvPr/>
              </p:nvSpPr>
              <p:spPr bwMode="auto">
                <a:xfrm>
                  <a:off x="7296914" y="2912176"/>
                  <a:ext cx="434189" cy="427305"/>
                </a:xfrm>
                <a:custGeom>
                  <a:avLst/>
                  <a:gdLst>
                    <a:gd name="T0" fmla="*/ 2147483647 w 152"/>
                    <a:gd name="T1" fmla="*/ 2147483647 h 152"/>
                    <a:gd name="T2" fmla="*/ 2147483647 w 152"/>
                    <a:gd name="T3" fmla="*/ 2147483647 h 152"/>
                    <a:gd name="T4" fmla="*/ 2147483647 w 152"/>
                    <a:gd name="T5" fmla="*/ 2147483647 h 152"/>
                    <a:gd name="T6" fmla="*/ 2147483647 w 152"/>
                    <a:gd name="T7" fmla="*/ 2147483647 h 152"/>
                    <a:gd name="T8" fmla="*/ 0 w 152"/>
                    <a:gd name="T9" fmla="*/ 2147483647 h 152"/>
                    <a:gd name="T10" fmla="*/ 2147483647 w 152"/>
                    <a:gd name="T11" fmla="*/ 0 h 152"/>
                    <a:gd name="T12" fmla="*/ 2147483647 w 152"/>
                    <a:gd name="T13" fmla="*/ 2147483647 h 152"/>
                    <a:gd name="T14" fmla="*/ 2147483647 w 152"/>
                    <a:gd name="T15" fmla="*/ 2147483647 h 152"/>
                    <a:gd name="T16" fmla="*/ 2147483647 w 152"/>
                    <a:gd name="T17" fmla="*/ 2147483647 h 152"/>
                    <a:gd name="T18" fmla="*/ 2147483647 w 152"/>
                    <a:gd name="T19" fmla="*/ 2147483647 h 152"/>
                    <a:gd name="T20" fmla="*/ 2147483647 w 152"/>
                    <a:gd name="T21" fmla="*/ 2147483647 h 152"/>
                    <a:gd name="T22" fmla="*/ 2147483647 w 152"/>
                    <a:gd name="T23" fmla="*/ 2147483647 h 152"/>
                    <a:gd name="T24" fmla="*/ 2147483647 w 152"/>
                    <a:gd name="T25" fmla="*/ 2147483647 h 152"/>
                    <a:gd name="T26" fmla="*/ 2147483647 w 152"/>
                    <a:gd name="T27" fmla="*/ 2147483647 h 152"/>
                    <a:gd name="T28" fmla="*/ 2147483647 w 152"/>
                    <a:gd name="T29" fmla="*/ 2147483647 h 152"/>
                    <a:gd name="T30" fmla="*/ 2147483647 w 152"/>
                    <a:gd name="T31" fmla="*/ 2147483647 h 15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2"/>
                    <a:gd name="T49" fmla="*/ 0 h 152"/>
                    <a:gd name="T50" fmla="*/ 152 w 152"/>
                    <a:gd name="T51" fmla="*/ 152 h 15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2" h="152">
                      <a:moveTo>
                        <a:pt x="141" y="152"/>
                      </a:moveTo>
                      <a:cubicBezTo>
                        <a:pt x="138" y="152"/>
                        <a:pt x="135" y="151"/>
                        <a:pt x="132" y="148"/>
                      </a:cubicBezTo>
                      <a:cubicBezTo>
                        <a:pt x="101" y="117"/>
                        <a:pt x="101" y="117"/>
                        <a:pt x="101" y="117"/>
                      </a:cubicBezTo>
                      <a:cubicBezTo>
                        <a:pt x="90" y="124"/>
                        <a:pt x="78" y="128"/>
                        <a:pt x="65" y="128"/>
                      </a:cubicBezTo>
                      <a:cubicBezTo>
                        <a:pt x="29" y="128"/>
                        <a:pt x="0" y="100"/>
                        <a:pt x="0" y="64"/>
                      </a:cubicBezTo>
                      <a:cubicBezTo>
                        <a:pt x="0" y="28"/>
                        <a:pt x="29" y="0"/>
                        <a:pt x="65" y="0"/>
                      </a:cubicBezTo>
                      <a:cubicBezTo>
                        <a:pt x="100" y="0"/>
                        <a:pt x="129" y="28"/>
                        <a:pt x="129" y="64"/>
                      </a:cubicBezTo>
                      <a:cubicBezTo>
                        <a:pt x="129" y="77"/>
                        <a:pt x="125" y="90"/>
                        <a:pt x="118" y="100"/>
                      </a:cubicBezTo>
                      <a:cubicBezTo>
                        <a:pt x="149" y="132"/>
                        <a:pt x="149" y="132"/>
                        <a:pt x="149" y="132"/>
                      </a:cubicBezTo>
                      <a:cubicBezTo>
                        <a:pt x="151" y="134"/>
                        <a:pt x="152" y="137"/>
                        <a:pt x="152" y="140"/>
                      </a:cubicBezTo>
                      <a:cubicBezTo>
                        <a:pt x="152" y="147"/>
                        <a:pt x="147" y="152"/>
                        <a:pt x="141" y="152"/>
                      </a:cubicBezTo>
                      <a:close/>
                      <a:moveTo>
                        <a:pt x="65" y="23"/>
                      </a:moveTo>
                      <a:cubicBezTo>
                        <a:pt x="42" y="23"/>
                        <a:pt x="24" y="41"/>
                        <a:pt x="24" y="64"/>
                      </a:cubicBezTo>
                      <a:cubicBezTo>
                        <a:pt x="24" y="87"/>
                        <a:pt x="42" y="105"/>
                        <a:pt x="65" y="105"/>
                      </a:cubicBezTo>
                      <a:cubicBezTo>
                        <a:pt x="87" y="105"/>
                        <a:pt x="106" y="87"/>
                        <a:pt x="106" y="64"/>
                      </a:cubicBezTo>
                      <a:cubicBezTo>
                        <a:pt x="106" y="41"/>
                        <a:pt x="87" y="23"/>
                        <a:pt x="65" y="23"/>
                      </a:cubicBezTo>
                      <a:close/>
                    </a:path>
                  </a:pathLst>
                </a:custGeom>
                <a:solidFill>
                  <a:srgbClr val="347A91"/>
                </a:solidFill>
                <a:ln>
                  <a:solidFill>
                    <a:srgbClr val="347A91"/>
                  </a:solidFill>
                </a:ln>
              </p:spPr>
              <p:txBody>
                <a:bodyPr/>
                <a:lstStyle/>
                <a:p>
                  <a:endParaRPr lang="zh-CN" altLang="en-US"/>
                </a:p>
              </p:txBody>
            </p:sp>
          </p:grpSp>
        </p:grpSp>
      </p:grpSp>
      <p:grpSp>
        <p:nvGrpSpPr>
          <p:cNvPr id="15" name="组合 15">
            <a:extLst>
              <a:ext uri="{FF2B5EF4-FFF2-40B4-BE49-F238E27FC236}">
                <a16:creationId xmlns:a16="http://schemas.microsoft.com/office/drawing/2014/main" id="{0BDEB3E2-C2C2-4C6A-B3F9-E8CDD26F1440}"/>
              </a:ext>
            </a:extLst>
          </p:cNvPr>
          <p:cNvGrpSpPr/>
          <p:nvPr/>
        </p:nvGrpSpPr>
        <p:grpSpPr>
          <a:xfrm>
            <a:off x="6419320" y="1465108"/>
            <a:ext cx="4748467" cy="951799"/>
            <a:chOff x="1407885" y="3900581"/>
            <a:chExt cx="4857169" cy="1080910"/>
          </a:xfrm>
        </p:grpSpPr>
        <p:sp>
          <p:nvSpPr>
            <p:cNvPr id="16" name="文本框 15">
              <a:extLst>
                <a:ext uri="{FF2B5EF4-FFF2-40B4-BE49-F238E27FC236}">
                  <a16:creationId xmlns:a16="http://schemas.microsoft.com/office/drawing/2014/main" id="{2B650139-AE08-4453-BAA7-C9FED20938F4}"/>
                </a:ext>
              </a:extLst>
            </p:cNvPr>
            <p:cNvSpPr txBox="1"/>
            <p:nvPr/>
          </p:nvSpPr>
          <p:spPr>
            <a:xfrm>
              <a:off x="1407885" y="3900581"/>
              <a:ext cx="2587612" cy="384479"/>
            </a:xfrm>
            <a:prstGeom prst="rect">
              <a:avLst/>
            </a:prstGeom>
            <a:noFill/>
          </p:spPr>
          <p:txBody>
            <a:bodyPr wrap="square" rtlCol="0">
              <a:spAutoFit/>
            </a:bodyPr>
            <a:lstStyle/>
            <a:p>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17" name="矩形 16">
              <a:extLst>
                <a:ext uri="{FF2B5EF4-FFF2-40B4-BE49-F238E27FC236}">
                  <a16:creationId xmlns:a16="http://schemas.microsoft.com/office/drawing/2014/main" id="{24B5976A-8DC2-4A5D-90A1-A25AE04C5FCA}"/>
                </a:ext>
              </a:extLst>
            </p:cNvPr>
            <p:cNvSpPr/>
            <p:nvPr/>
          </p:nvSpPr>
          <p:spPr>
            <a:xfrm>
              <a:off x="1407885" y="4285060"/>
              <a:ext cx="4857169" cy="622448"/>
            </a:xfrm>
            <a:prstGeom prst="rect">
              <a:avLst/>
            </a:prstGeom>
          </p:spPr>
          <p:txBody>
            <a:bodyPr wrap="square">
              <a:spAutoFit/>
            </a:bodyPr>
            <a:lstStyle/>
            <a:p>
              <a:pPr>
                <a:lnSpc>
                  <a:spcPct val="150000"/>
                </a:lnSpc>
              </a:pPr>
              <a:r>
                <a:rPr lang="zh-CN" altLang="en-US" sz="1200" dirty="0">
                  <a:latin typeface="Century Gothic" panose="020B0502020202020204" pitchFamily="34" charset="0"/>
                  <a:ea typeface="微软雅黑" panose="020B0503020204020204" pitchFamily="34" charset="-122"/>
                  <a:cs typeface="+mn-ea"/>
                  <a:sym typeface="Century Gothic" panose="020B0502020202020204" pitchFamily="34" charset="0"/>
                </a:rPr>
                <a:t>您的内容打在这里，或者通过复制您的文本后，在此框中选择粘贴。您的内容打在这里，或者通过复制您的文本后，在此框中选择粘贴。</a:t>
              </a:r>
              <a:endParaRPr lang="en-US" altLang="zh-CN" sz="1200" dirty="0">
                <a:latin typeface="Century Gothic" panose="020B0502020202020204" pitchFamily="34" charset="0"/>
                <a:ea typeface="微软雅黑" panose="020B0503020204020204" pitchFamily="34" charset="-122"/>
                <a:cs typeface="+mn-ea"/>
                <a:sym typeface="Century Gothic" panose="020B0502020202020204" pitchFamily="34" charset="0"/>
              </a:endParaRPr>
            </a:p>
          </p:txBody>
        </p:sp>
      </p:grpSp>
      <p:grpSp>
        <p:nvGrpSpPr>
          <p:cNvPr id="18" name="组合 15">
            <a:extLst>
              <a:ext uri="{FF2B5EF4-FFF2-40B4-BE49-F238E27FC236}">
                <a16:creationId xmlns:a16="http://schemas.microsoft.com/office/drawing/2014/main" id="{59B9181D-2CA4-4210-8A67-B3CD1BFF5C68}"/>
              </a:ext>
            </a:extLst>
          </p:cNvPr>
          <p:cNvGrpSpPr/>
          <p:nvPr/>
        </p:nvGrpSpPr>
        <p:grpSpPr>
          <a:xfrm>
            <a:off x="607001" y="3307357"/>
            <a:ext cx="4748467" cy="951800"/>
            <a:chOff x="1407885" y="3900581"/>
            <a:chExt cx="4857169" cy="1080911"/>
          </a:xfrm>
        </p:grpSpPr>
        <p:sp>
          <p:nvSpPr>
            <p:cNvPr id="19" name="文本框 18">
              <a:extLst>
                <a:ext uri="{FF2B5EF4-FFF2-40B4-BE49-F238E27FC236}">
                  <a16:creationId xmlns:a16="http://schemas.microsoft.com/office/drawing/2014/main" id="{A5BBAEFD-896C-4298-BDAD-AFD02E3169DE}"/>
                </a:ext>
              </a:extLst>
            </p:cNvPr>
            <p:cNvSpPr txBox="1"/>
            <p:nvPr/>
          </p:nvSpPr>
          <p:spPr>
            <a:xfrm>
              <a:off x="3677442" y="3900581"/>
              <a:ext cx="2587612" cy="384479"/>
            </a:xfrm>
            <a:prstGeom prst="rect">
              <a:avLst/>
            </a:prstGeom>
            <a:noFill/>
          </p:spPr>
          <p:txBody>
            <a:bodyPr wrap="square" rtlCol="0">
              <a:spAutoFit/>
            </a:bodyPr>
            <a:lstStyle/>
            <a:p>
              <a:pPr algn="r"/>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20" name="矩形 19">
              <a:extLst>
                <a:ext uri="{FF2B5EF4-FFF2-40B4-BE49-F238E27FC236}">
                  <a16:creationId xmlns:a16="http://schemas.microsoft.com/office/drawing/2014/main" id="{E4EBB593-9D10-4284-BCEE-31E0FF45462F}"/>
                </a:ext>
              </a:extLst>
            </p:cNvPr>
            <p:cNvSpPr/>
            <p:nvPr/>
          </p:nvSpPr>
          <p:spPr>
            <a:xfrm>
              <a:off x="1407885" y="4285060"/>
              <a:ext cx="4857169" cy="696432"/>
            </a:xfrm>
            <a:prstGeom prst="rect">
              <a:avLst/>
            </a:prstGeom>
          </p:spPr>
          <p:txBody>
            <a:bodyPr wrap="square">
              <a:spAutoFit/>
            </a:bodyPr>
            <a:lstStyle/>
            <a:p>
              <a:pPr>
                <a:lnSpc>
                  <a:spcPct val="150000"/>
                </a:lnSpc>
              </a:pPr>
              <a:r>
                <a:rPr lang="zh-CN" altLang="en-US" sz="1200" dirty="0">
                  <a:latin typeface="Century Gothic" panose="020B0502020202020204" pitchFamily="34" charset="0"/>
                  <a:ea typeface="微软雅黑" panose="020B0503020204020204" pitchFamily="34" charset="-122"/>
                  <a:cs typeface="+mn-ea"/>
                  <a:sym typeface="Century Gothic" panose="020B0502020202020204" pitchFamily="34" charset="0"/>
                </a:rPr>
                <a:t>您的内容打在这里，或者通过复制您的文本后，在此框中选择粘贴。您的内容打在这里，或者通过复制您的文本后，在此框中选择粘贴。</a:t>
              </a:r>
              <a:endParaRPr lang="en-US" altLang="zh-CN" sz="1200" dirty="0">
                <a:latin typeface="Century Gothic" panose="020B0502020202020204" pitchFamily="34" charset="0"/>
                <a:ea typeface="微软雅黑" panose="020B0503020204020204" pitchFamily="34" charset="-122"/>
                <a:cs typeface="+mn-ea"/>
                <a:sym typeface="Century Gothic" panose="020B0502020202020204" pitchFamily="34" charset="0"/>
              </a:endParaRPr>
            </a:p>
          </p:txBody>
        </p:sp>
      </p:grpSp>
      <p:grpSp>
        <p:nvGrpSpPr>
          <p:cNvPr id="21" name="组合 15">
            <a:extLst>
              <a:ext uri="{FF2B5EF4-FFF2-40B4-BE49-F238E27FC236}">
                <a16:creationId xmlns:a16="http://schemas.microsoft.com/office/drawing/2014/main" id="{607D6D1B-54AB-431F-8D1E-C64FF566E975}"/>
              </a:ext>
            </a:extLst>
          </p:cNvPr>
          <p:cNvGrpSpPr/>
          <p:nvPr/>
        </p:nvGrpSpPr>
        <p:grpSpPr>
          <a:xfrm>
            <a:off x="6316581" y="5023930"/>
            <a:ext cx="4748467" cy="951799"/>
            <a:chOff x="1407885" y="3900581"/>
            <a:chExt cx="4857169" cy="1080910"/>
          </a:xfrm>
        </p:grpSpPr>
        <p:sp>
          <p:nvSpPr>
            <p:cNvPr id="22" name="文本框 21">
              <a:extLst>
                <a:ext uri="{FF2B5EF4-FFF2-40B4-BE49-F238E27FC236}">
                  <a16:creationId xmlns:a16="http://schemas.microsoft.com/office/drawing/2014/main" id="{7431117E-6B10-4C58-A193-80A890E40E14}"/>
                </a:ext>
              </a:extLst>
            </p:cNvPr>
            <p:cNvSpPr txBox="1"/>
            <p:nvPr/>
          </p:nvSpPr>
          <p:spPr>
            <a:xfrm>
              <a:off x="1407885" y="3900581"/>
              <a:ext cx="2587612" cy="384479"/>
            </a:xfrm>
            <a:prstGeom prst="rect">
              <a:avLst/>
            </a:prstGeom>
            <a:noFill/>
          </p:spPr>
          <p:txBody>
            <a:bodyPr wrap="square" rtlCol="0">
              <a:spAutoFit/>
            </a:bodyPr>
            <a:lstStyle/>
            <a:p>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23" name="矩形 22">
              <a:extLst>
                <a:ext uri="{FF2B5EF4-FFF2-40B4-BE49-F238E27FC236}">
                  <a16:creationId xmlns:a16="http://schemas.microsoft.com/office/drawing/2014/main" id="{EE0A4550-0F54-4C25-8916-4C4E40CEBB32}"/>
                </a:ext>
              </a:extLst>
            </p:cNvPr>
            <p:cNvSpPr/>
            <p:nvPr/>
          </p:nvSpPr>
          <p:spPr>
            <a:xfrm>
              <a:off x="1407885" y="4285060"/>
              <a:ext cx="4857169" cy="1161957"/>
            </a:xfrm>
            <a:prstGeom prst="rect">
              <a:avLst/>
            </a:prstGeom>
          </p:spPr>
          <p:txBody>
            <a:bodyPr wrap="square">
              <a:spAutoFit/>
            </a:bodyPr>
            <a:lstStyle/>
            <a:p>
              <a:pPr>
                <a:lnSpc>
                  <a:spcPct val="150000"/>
                </a:lnSpc>
              </a:pPr>
              <a:r>
                <a:rPr lang="zh-CN" altLang="en-US" sz="1200" dirty="0">
                  <a:latin typeface="Century Gothic" panose="020B0502020202020204" pitchFamily="34" charset="0"/>
                  <a:ea typeface="微软雅黑" panose="020B0503020204020204" pitchFamily="34" charset="-122"/>
                  <a:cs typeface="+mn-ea"/>
                  <a:sym typeface="Century Gothic" panose="020B0502020202020204" pitchFamily="34" charset="0"/>
                </a:rPr>
                <a:t>您的内容打在这里，或者通过复制您的文本后，在此框中选择粘贴。您的内容打在这里，或者通过复制您的文本后，在此框中选择粘贴。</a:t>
              </a:r>
              <a:endParaRPr lang="en-US" altLang="zh-CN" sz="1200" dirty="0">
                <a:latin typeface="Century Gothic" panose="020B0502020202020204" pitchFamily="34" charset="0"/>
                <a:ea typeface="微软雅黑" panose="020B0503020204020204" pitchFamily="34" charset="-122"/>
                <a:cs typeface="+mn-ea"/>
                <a:sym typeface="Century Gothic" panose="020B0502020202020204" pitchFamily="34" charset="0"/>
              </a:endParaRPr>
            </a:p>
          </p:txBody>
        </p:sp>
      </p:grpSp>
      <p:pic>
        <p:nvPicPr>
          <p:cNvPr id="24" name="元素">
            <a:extLst>
              <a:ext uri="{FF2B5EF4-FFF2-40B4-BE49-F238E27FC236}">
                <a16:creationId xmlns:a16="http://schemas.microsoft.com/office/drawing/2014/main" id="{B9FAD84D-794E-4089-837B-9D8F53CE1B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0139" y="1779181"/>
            <a:ext cx="3321276" cy="1259854"/>
          </a:xfrm>
          <a:prstGeom prst="rect">
            <a:avLst/>
          </a:prstGeom>
        </p:spPr>
      </p:pic>
      <p:pic>
        <p:nvPicPr>
          <p:cNvPr id="25" name="元素">
            <a:extLst>
              <a:ext uri="{FF2B5EF4-FFF2-40B4-BE49-F238E27FC236}">
                <a16:creationId xmlns:a16="http://schemas.microsoft.com/office/drawing/2014/main" id="{F2C6836D-C4D0-4472-B820-803AFF61F6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0139" y="4734024"/>
            <a:ext cx="3312353" cy="1259854"/>
          </a:xfrm>
          <a:prstGeom prst="rect">
            <a:avLst/>
          </a:prstGeom>
        </p:spPr>
      </p:pic>
      <p:pic>
        <p:nvPicPr>
          <p:cNvPr id="26" name="元素">
            <a:extLst>
              <a:ext uri="{FF2B5EF4-FFF2-40B4-BE49-F238E27FC236}">
                <a16:creationId xmlns:a16="http://schemas.microsoft.com/office/drawing/2014/main" id="{FAE6A218-833C-42F3-98CD-76A249B2F10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669280" y="3130307"/>
            <a:ext cx="3014216" cy="1259854"/>
          </a:xfrm>
          <a:prstGeom prst="rect">
            <a:avLst/>
          </a:prstGeom>
        </p:spPr>
      </p:pic>
      <p:sp>
        <p:nvSpPr>
          <p:cNvPr id="27" name="Rectangle 39">
            <a:extLst>
              <a:ext uri="{FF2B5EF4-FFF2-40B4-BE49-F238E27FC236}">
                <a16:creationId xmlns:a16="http://schemas.microsoft.com/office/drawing/2014/main" id="{81145EBF-023E-4198-91D4-4342894CF3C3}"/>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28" name="组合 27">
            <a:extLst>
              <a:ext uri="{FF2B5EF4-FFF2-40B4-BE49-F238E27FC236}">
                <a16:creationId xmlns:a16="http://schemas.microsoft.com/office/drawing/2014/main" id="{DE08E238-34D3-4857-A429-A3F3573F57FE}"/>
              </a:ext>
            </a:extLst>
          </p:cNvPr>
          <p:cNvGrpSpPr/>
          <p:nvPr/>
        </p:nvGrpSpPr>
        <p:grpSpPr>
          <a:xfrm>
            <a:off x="554877" y="932724"/>
            <a:ext cx="1199456" cy="74689"/>
            <a:chOff x="0" y="2842590"/>
            <a:chExt cx="7054752" cy="89199"/>
          </a:xfrm>
        </p:grpSpPr>
        <p:sp>
          <p:nvSpPr>
            <p:cNvPr id="29" name="矩形 28">
              <a:extLst>
                <a:ext uri="{FF2B5EF4-FFF2-40B4-BE49-F238E27FC236}">
                  <a16:creationId xmlns:a16="http://schemas.microsoft.com/office/drawing/2014/main" id="{B9A40AF5-D77F-434C-A157-B66155EED2E3}"/>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0" name="矩形 29">
              <a:extLst>
                <a:ext uri="{FF2B5EF4-FFF2-40B4-BE49-F238E27FC236}">
                  <a16:creationId xmlns:a16="http://schemas.microsoft.com/office/drawing/2014/main" id="{98D6518C-AB4C-42E0-BB84-0F0F0702A896}"/>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1" name="矩形 30">
              <a:extLst>
                <a:ext uri="{FF2B5EF4-FFF2-40B4-BE49-F238E27FC236}">
                  <a16:creationId xmlns:a16="http://schemas.microsoft.com/office/drawing/2014/main" id="{13696E0F-30D1-417E-A0EF-DA727075E963}"/>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2" name="矩形 31">
              <a:extLst>
                <a:ext uri="{FF2B5EF4-FFF2-40B4-BE49-F238E27FC236}">
                  <a16:creationId xmlns:a16="http://schemas.microsoft.com/office/drawing/2014/main" id="{1FB49E63-A4BA-445E-95A6-9611CBC88514}"/>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extLst>
      <p:ext uri="{BB962C8B-B14F-4D97-AF65-F5344CB8AC3E}">
        <p14:creationId xmlns:p14="http://schemas.microsoft.com/office/powerpoint/2010/main" val="243335418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randombar(horizontal)">
                                      <p:cBhvr>
                                        <p:cTn id="7" dur="500"/>
                                        <p:tgtEl>
                                          <p:spTgt spid="3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down)">
                                      <p:cBhvr>
                                        <p:cTn id="11" dur="500"/>
                                        <p:tgtEl>
                                          <p:spTgt spid="24"/>
                                        </p:tgtEl>
                                      </p:cBhvr>
                                    </p:animEffect>
                                  </p:childTnLst>
                                </p:cTn>
                              </p:par>
                            </p:childTnLst>
                          </p:cTn>
                        </p:par>
                        <p:par>
                          <p:cTn id="12" fill="hold">
                            <p:stCondLst>
                              <p:cond delay="1000"/>
                            </p:stCondLst>
                            <p:childTnLst>
                              <p:par>
                                <p:cTn id="13" presetID="2" presetClass="entr" presetSubtype="2" fill="hold" nodeType="after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1+#ppt_w/2"/>
                                          </p:val>
                                        </p:tav>
                                        <p:tav tm="100000">
                                          <p:val>
                                            <p:strVal val="#ppt_x"/>
                                          </p:val>
                                        </p:tav>
                                      </p:tavLst>
                                    </p:anim>
                                    <p:anim calcmode="lin" valueType="num">
                                      <p:cBhvr additive="base">
                                        <p:cTn id="16" dur="500" fill="hold"/>
                                        <p:tgtEl>
                                          <p:spTgt spid="15"/>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22" presetClass="entr" presetSubtype="4"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ipe(down)">
                                      <p:cBhvr>
                                        <p:cTn id="20" dur="500"/>
                                        <p:tgtEl>
                                          <p:spTgt spid="26"/>
                                        </p:tgtEl>
                                      </p:cBhvr>
                                    </p:animEffect>
                                  </p:childTnLst>
                                </p:cTn>
                              </p:par>
                            </p:childTnLst>
                          </p:cTn>
                        </p:par>
                        <p:par>
                          <p:cTn id="21" fill="hold">
                            <p:stCondLst>
                              <p:cond delay="2000"/>
                            </p:stCondLst>
                            <p:childTnLst>
                              <p:par>
                                <p:cTn id="22" presetID="2" presetClass="entr" presetSubtype="2" fill="hold"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additive="base">
                                        <p:cTn id="24" dur="500" fill="hold"/>
                                        <p:tgtEl>
                                          <p:spTgt spid="18"/>
                                        </p:tgtEl>
                                        <p:attrNameLst>
                                          <p:attrName>ppt_x</p:attrName>
                                        </p:attrNameLst>
                                      </p:cBhvr>
                                      <p:tavLst>
                                        <p:tav tm="0">
                                          <p:val>
                                            <p:strVal val="1+#ppt_w/2"/>
                                          </p:val>
                                        </p:tav>
                                        <p:tav tm="100000">
                                          <p:val>
                                            <p:strVal val="#ppt_x"/>
                                          </p:val>
                                        </p:tav>
                                      </p:tavLst>
                                    </p:anim>
                                    <p:anim calcmode="lin" valueType="num">
                                      <p:cBhvr additive="base">
                                        <p:cTn id="25" dur="500" fill="hold"/>
                                        <p:tgtEl>
                                          <p:spTgt spid="18"/>
                                        </p:tgtEl>
                                        <p:attrNameLst>
                                          <p:attrName>ppt_y</p:attrName>
                                        </p:attrNameLst>
                                      </p:cBhvr>
                                      <p:tavLst>
                                        <p:tav tm="0">
                                          <p:val>
                                            <p:strVal val="#ppt_y"/>
                                          </p:val>
                                        </p:tav>
                                        <p:tav tm="100000">
                                          <p:val>
                                            <p:strVal val="#ppt_y"/>
                                          </p:val>
                                        </p:tav>
                                      </p:tavLst>
                                    </p:anim>
                                  </p:childTnLst>
                                </p:cTn>
                              </p:par>
                            </p:childTnLst>
                          </p:cTn>
                        </p:par>
                        <p:par>
                          <p:cTn id="26" fill="hold">
                            <p:stCondLst>
                              <p:cond delay="2500"/>
                            </p:stCondLst>
                            <p:childTnLst>
                              <p:par>
                                <p:cTn id="27" presetID="22" presetClass="entr" presetSubtype="4" fill="hold" nodeType="after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wipe(down)">
                                      <p:cBhvr>
                                        <p:cTn id="29" dur="500"/>
                                        <p:tgtEl>
                                          <p:spTgt spid="25"/>
                                        </p:tgtEl>
                                      </p:cBhvr>
                                    </p:animEffect>
                                  </p:childTnLst>
                                </p:cTn>
                              </p:par>
                            </p:childTnLst>
                          </p:cTn>
                        </p:par>
                        <p:par>
                          <p:cTn id="30" fill="hold">
                            <p:stCondLst>
                              <p:cond delay="3000"/>
                            </p:stCondLst>
                            <p:childTnLst>
                              <p:par>
                                <p:cTn id="31" presetID="2" presetClass="entr" presetSubtype="2" fill="hold" nodeType="after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fill="hold"/>
                                        <p:tgtEl>
                                          <p:spTgt spid="21"/>
                                        </p:tgtEl>
                                        <p:attrNameLst>
                                          <p:attrName>ppt_x</p:attrName>
                                        </p:attrNameLst>
                                      </p:cBhvr>
                                      <p:tavLst>
                                        <p:tav tm="0">
                                          <p:val>
                                            <p:strVal val="1+#ppt_w/2"/>
                                          </p:val>
                                        </p:tav>
                                        <p:tav tm="100000">
                                          <p:val>
                                            <p:strVal val="#ppt_x"/>
                                          </p:val>
                                        </p:tav>
                                      </p:tavLst>
                                    </p:anim>
                                    <p:anim calcmode="lin" valueType="num">
                                      <p:cBhvr additive="base">
                                        <p:cTn id="34"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a:extLst>
              <a:ext uri="{FF2B5EF4-FFF2-40B4-BE49-F238E27FC236}">
                <a16:creationId xmlns:a16="http://schemas.microsoft.com/office/drawing/2014/main" id="{AB9D8572-2CE6-4932-B06A-5D7084F2F2D7}"/>
              </a:ext>
            </a:extLst>
          </p:cNvPr>
          <p:cNvGrpSpPr/>
          <p:nvPr/>
        </p:nvGrpSpPr>
        <p:grpSpPr>
          <a:xfrm>
            <a:off x="554877" y="1938426"/>
            <a:ext cx="4145157" cy="3612858"/>
            <a:chOff x="1084493" y="2006892"/>
            <a:chExt cx="4145157" cy="3612858"/>
          </a:xfrm>
        </p:grpSpPr>
        <p:sp>
          <p:nvSpPr>
            <p:cNvPr id="2" name="椭圆 3">
              <a:extLst>
                <a:ext uri="{FF2B5EF4-FFF2-40B4-BE49-F238E27FC236}">
                  <a16:creationId xmlns:a16="http://schemas.microsoft.com/office/drawing/2014/main" id="{702CDFC8-05C2-497F-B787-2D388D1F6316}"/>
                </a:ext>
              </a:extLst>
            </p:cNvPr>
            <p:cNvSpPr/>
            <p:nvPr/>
          </p:nvSpPr>
          <p:spPr>
            <a:xfrm>
              <a:off x="3587861" y="2614543"/>
              <a:ext cx="1641789" cy="3005207"/>
            </a:xfrm>
            <a:custGeom>
              <a:avLst/>
              <a:gdLst>
                <a:gd name="connsiteX0" fmla="*/ 361788 w 580233"/>
                <a:gd name="connsiteY0" fmla="*/ 0 h 1412237"/>
                <a:gd name="connsiteX1" fmla="*/ 580233 w 580233"/>
                <a:gd name="connsiteY1" fmla="*/ 578349 h 1412237"/>
                <a:gd name="connsiteX2" fmla="*/ 0 w 580233"/>
                <a:gd name="connsiteY2" fmla="*/ 1412237 h 1412237"/>
                <a:gd name="connsiteX3" fmla="*/ 227807 w 580233"/>
                <a:gd name="connsiteY3" fmla="*/ 538785 h 1412237"/>
                <a:gd name="connsiteX4" fmla="*/ 361788 w 580233"/>
                <a:gd name="connsiteY4" fmla="*/ 0 h 1412237"/>
                <a:gd name="connsiteX0-1" fmla="*/ 553081 w 771526"/>
                <a:gd name="connsiteY0-2" fmla="*/ 0 h 1412237"/>
                <a:gd name="connsiteX1-3" fmla="*/ 771526 w 771526"/>
                <a:gd name="connsiteY1-4" fmla="*/ 578349 h 1412237"/>
                <a:gd name="connsiteX2-5" fmla="*/ 191293 w 771526"/>
                <a:gd name="connsiteY2-6" fmla="*/ 1412237 h 1412237"/>
                <a:gd name="connsiteX3-7" fmla="*/ 0 w 771526"/>
                <a:gd name="connsiteY3-8" fmla="*/ 205410 h 1412237"/>
                <a:gd name="connsiteX4-9" fmla="*/ 553081 w 771526"/>
                <a:gd name="connsiteY4-10" fmla="*/ 0 h 1412237"/>
                <a:gd name="connsiteX0-11" fmla="*/ 553081 w 771526"/>
                <a:gd name="connsiteY0-12" fmla="*/ 0 h 1412237"/>
                <a:gd name="connsiteX1-13" fmla="*/ 771526 w 771526"/>
                <a:gd name="connsiteY1-14" fmla="*/ 578349 h 1412237"/>
                <a:gd name="connsiteX2-15" fmla="*/ 191293 w 771526"/>
                <a:gd name="connsiteY2-16" fmla="*/ 1412237 h 1412237"/>
                <a:gd name="connsiteX3-17" fmla="*/ 0 w 771526"/>
                <a:gd name="connsiteY3-18" fmla="*/ 205410 h 1412237"/>
                <a:gd name="connsiteX4-19" fmla="*/ 553081 w 771526"/>
                <a:gd name="connsiteY4-20" fmla="*/ 0 h 1412237"/>
                <a:gd name="connsiteX0-21" fmla="*/ 553081 w 771526"/>
                <a:gd name="connsiteY0-22" fmla="*/ 0 h 1412237"/>
                <a:gd name="connsiteX1-23" fmla="*/ 771526 w 771526"/>
                <a:gd name="connsiteY1-24" fmla="*/ 578349 h 1412237"/>
                <a:gd name="connsiteX2-25" fmla="*/ 191293 w 771526"/>
                <a:gd name="connsiteY2-26" fmla="*/ 1412237 h 1412237"/>
                <a:gd name="connsiteX3-27" fmla="*/ 0 w 771526"/>
                <a:gd name="connsiteY3-28" fmla="*/ 205410 h 1412237"/>
                <a:gd name="connsiteX4-29" fmla="*/ 553081 w 771526"/>
                <a:gd name="connsiteY4-30" fmla="*/ 0 h 1412237"/>
                <a:gd name="connsiteX0-31" fmla="*/ 553081 w 771526"/>
                <a:gd name="connsiteY0-32" fmla="*/ 0 h 1412237"/>
                <a:gd name="connsiteX1-33" fmla="*/ 771526 w 771526"/>
                <a:gd name="connsiteY1-34" fmla="*/ 578349 h 1412237"/>
                <a:gd name="connsiteX2-35" fmla="*/ 191293 w 771526"/>
                <a:gd name="connsiteY2-36" fmla="*/ 1412237 h 1412237"/>
                <a:gd name="connsiteX3-37" fmla="*/ 0 w 771526"/>
                <a:gd name="connsiteY3-38" fmla="*/ 205410 h 1412237"/>
                <a:gd name="connsiteX4-39" fmla="*/ 553081 w 771526"/>
                <a:gd name="connsiteY4-40" fmla="*/ 0 h 1412237"/>
                <a:gd name="connsiteX0-41" fmla="*/ 553081 w 771526"/>
                <a:gd name="connsiteY0-42" fmla="*/ 0 h 1412237"/>
                <a:gd name="connsiteX1-43" fmla="*/ 771526 w 771526"/>
                <a:gd name="connsiteY1-44" fmla="*/ 578349 h 1412237"/>
                <a:gd name="connsiteX2-45" fmla="*/ 191293 w 771526"/>
                <a:gd name="connsiteY2-46" fmla="*/ 1412237 h 1412237"/>
                <a:gd name="connsiteX3-47" fmla="*/ 0 w 771526"/>
                <a:gd name="connsiteY3-48" fmla="*/ 205410 h 1412237"/>
                <a:gd name="connsiteX4-49" fmla="*/ 553081 w 771526"/>
                <a:gd name="connsiteY4-50" fmla="*/ 0 h 1412237"/>
                <a:gd name="connsiteX0-51" fmla="*/ 553081 w 771526"/>
                <a:gd name="connsiteY0-52" fmla="*/ 0 h 1412237"/>
                <a:gd name="connsiteX1-53" fmla="*/ 771526 w 771526"/>
                <a:gd name="connsiteY1-54" fmla="*/ 578349 h 1412237"/>
                <a:gd name="connsiteX2-55" fmla="*/ 191293 w 771526"/>
                <a:gd name="connsiteY2-56" fmla="*/ 1412237 h 1412237"/>
                <a:gd name="connsiteX3-57" fmla="*/ 0 w 771526"/>
                <a:gd name="connsiteY3-58" fmla="*/ 205410 h 1412237"/>
                <a:gd name="connsiteX4-59" fmla="*/ 553081 w 771526"/>
                <a:gd name="connsiteY4-60" fmla="*/ 0 h 1412237"/>
                <a:gd name="connsiteX0-61" fmla="*/ 553081 w 771526"/>
                <a:gd name="connsiteY0-62" fmla="*/ 0 h 1412237"/>
                <a:gd name="connsiteX1-63" fmla="*/ 771526 w 771526"/>
                <a:gd name="connsiteY1-64" fmla="*/ 578349 h 1412237"/>
                <a:gd name="connsiteX2-65" fmla="*/ 191293 w 771526"/>
                <a:gd name="connsiteY2-66" fmla="*/ 1412237 h 1412237"/>
                <a:gd name="connsiteX3-67" fmla="*/ 0 w 771526"/>
                <a:gd name="connsiteY3-68" fmla="*/ 205410 h 1412237"/>
                <a:gd name="connsiteX4-69" fmla="*/ 553081 w 771526"/>
                <a:gd name="connsiteY4-70" fmla="*/ 0 h 1412237"/>
                <a:gd name="connsiteX0-71" fmla="*/ 553081 w 771526"/>
                <a:gd name="connsiteY0-72" fmla="*/ 0 h 1412237"/>
                <a:gd name="connsiteX1-73" fmla="*/ 771526 w 771526"/>
                <a:gd name="connsiteY1-74" fmla="*/ 578349 h 1412237"/>
                <a:gd name="connsiteX2-75" fmla="*/ 191293 w 771526"/>
                <a:gd name="connsiteY2-76" fmla="*/ 1412237 h 1412237"/>
                <a:gd name="connsiteX3-77" fmla="*/ 0 w 771526"/>
                <a:gd name="connsiteY3-78" fmla="*/ 205410 h 1412237"/>
                <a:gd name="connsiteX4-79" fmla="*/ 553081 w 771526"/>
                <a:gd name="connsiteY4-80" fmla="*/ 0 h 1412237"/>
                <a:gd name="connsiteX0-81" fmla="*/ 553081 w 771526"/>
                <a:gd name="connsiteY0-82" fmla="*/ 0 h 1412237"/>
                <a:gd name="connsiteX1-83" fmla="*/ 771526 w 771526"/>
                <a:gd name="connsiteY1-84" fmla="*/ 578349 h 1412237"/>
                <a:gd name="connsiteX2-85" fmla="*/ 191293 w 771526"/>
                <a:gd name="connsiteY2-86" fmla="*/ 1412237 h 1412237"/>
                <a:gd name="connsiteX3-87" fmla="*/ 0 w 771526"/>
                <a:gd name="connsiteY3-88" fmla="*/ 205410 h 1412237"/>
                <a:gd name="connsiteX4-89" fmla="*/ 553081 w 771526"/>
                <a:gd name="connsiteY4-90" fmla="*/ 0 h 1412237"/>
                <a:gd name="connsiteX0-91" fmla="*/ 553081 w 771526"/>
                <a:gd name="connsiteY0-92" fmla="*/ 0 h 1412237"/>
                <a:gd name="connsiteX1-93" fmla="*/ 771526 w 771526"/>
                <a:gd name="connsiteY1-94" fmla="*/ 578349 h 1412237"/>
                <a:gd name="connsiteX2-95" fmla="*/ 191293 w 771526"/>
                <a:gd name="connsiteY2-96" fmla="*/ 1412237 h 1412237"/>
                <a:gd name="connsiteX3-97" fmla="*/ 0 w 771526"/>
                <a:gd name="connsiteY3-98" fmla="*/ 205410 h 1412237"/>
                <a:gd name="connsiteX4-99" fmla="*/ 553081 w 771526"/>
                <a:gd name="connsiteY4-100" fmla="*/ 0 h 1412237"/>
                <a:gd name="connsiteX0-101" fmla="*/ 553081 w 771526"/>
                <a:gd name="connsiteY0-102" fmla="*/ 0 h 1412237"/>
                <a:gd name="connsiteX1-103" fmla="*/ 771526 w 771526"/>
                <a:gd name="connsiteY1-104" fmla="*/ 578349 h 1412237"/>
                <a:gd name="connsiteX2-105" fmla="*/ 191293 w 771526"/>
                <a:gd name="connsiteY2-106" fmla="*/ 1412237 h 1412237"/>
                <a:gd name="connsiteX3-107" fmla="*/ 0 w 771526"/>
                <a:gd name="connsiteY3-108" fmla="*/ 205410 h 1412237"/>
                <a:gd name="connsiteX4-109" fmla="*/ 553081 w 771526"/>
                <a:gd name="connsiteY4-110" fmla="*/ 0 h 1412237"/>
                <a:gd name="connsiteX0-111" fmla="*/ 553081 w 771526"/>
                <a:gd name="connsiteY0-112" fmla="*/ 0 h 1412237"/>
                <a:gd name="connsiteX1-113" fmla="*/ 771526 w 771526"/>
                <a:gd name="connsiteY1-114" fmla="*/ 578349 h 1412237"/>
                <a:gd name="connsiteX2-115" fmla="*/ 191293 w 771526"/>
                <a:gd name="connsiteY2-116" fmla="*/ 1412237 h 1412237"/>
                <a:gd name="connsiteX3-117" fmla="*/ 0 w 771526"/>
                <a:gd name="connsiteY3-118" fmla="*/ 205410 h 1412237"/>
                <a:gd name="connsiteX4-119" fmla="*/ 553081 w 771526"/>
                <a:gd name="connsiteY4-120" fmla="*/ 0 h 1412237"/>
                <a:gd name="connsiteX0-121" fmla="*/ 553081 w 771526"/>
                <a:gd name="connsiteY0-122" fmla="*/ 0 h 1412237"/>
                <a:gd name="connsiteX1-123" fmla="*/ 771526 w 771526"/>
                <a:gd name="connsiteY1-124" fmla="*/ 578349 h 1412237"/>
                <a:gd name="connsiteX2-125" fmla="*/ 191293 w 771526"/>
                <a:gd name="connsiteY2-126" fmla="*/ 1412237 h 1412237"/>
                <a:gd name="connsiteX3-127" fmla="*/ 0 w 771526"/>
                <a:gd name="connsiteY3-128" fmla="*/ 205410 h 1412237"/>
                <a:gd name="connsiteX4-129" fmla="*/ 553081 w 771526"/>
                <a:gd name="connsiteY4-130" fmla="*/ 0 h 1412237"/>
              </a:gdLst>
              <a:ahLst/>
              <a:cxnLst>
                <a:cxn ang="0">
                  <a:pos x="connsiteX0-121" y="connsiteY0-122"/>
                </a:cxn>
                <a:cxn ang="0">
                  <a:pos x="connsiteX1-123" y="connsiteY1-124"/>
                </a:cxn>
                <a:cxn ang="0">
                  <a:pos x="connsiteX2-125" y="connsiteY2-126"/>
                </a:cxn>
                <a:cxn ang="0">
                  <a:pos x="connsiteX3-127" y="connsiteY3-128"/>
                </a:cxn>
                <a:cxn ang="0">
                  <a:pos x="connsiteX4-129" y="connsiteY4-130"/>
                </a:cxn>
              </a:cxnLst>
              <a:rect l="l" t="t" r="r" b="b"/>
              <a:pathLst>
                <a:path w="771526" h="1412237">
                  <a:moveTo>
                    <a:pt x="553081" y="0"/>
                  </a:moveTo>
                  <a:cubicBezTo>
                    <a:pt x="690333" y="153407"/>
                    <a:pt x="771526" y="356396"/>
                    <a:pt x="771526" y="578349"/>
                  </a:cubicBezTo>
                  <a:cubicBezTo>
                    <a:pt x="771526" y="960917"/>
                    <a:pt x="530305" y="1287144"/>
                    <a:pt x="191293" y="1412237"/>
                  </a:cubicBezTo>
                  <a:cubicBezTo>
                    <a:pt x="422804" y="1105211"/>
                    <a:pt x="454289" y="541011"/>
                    <a:pt x="0" y="205410"/>
                  </a:cubicBezTo>
                  <a:cubicBezTo>
                    <a:pt x="270085" y="298865"/>
                    <a:pt x="587796" y="420895"/>
                    <a:pt x="553081" y="0"/>
                  </a:cubicBezTo>
                  <a:close/>
                </a:path>
              </a:pathLst>
            </a:custGeom>
            <a:solidFill>
              <a:srgbClr val="157E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chemeClr val="bg1"/>
                </a:solidFill>
                <a:effectLst/>
                <a:uLnTx/>
                <a:uFillTx/>
                <a:latin typeface="Calibri"/>
                <a:ea typeface="宋体" panose="02010600030101010101" pitchFamily="2" charset="-122"/>
                <a:cs typeface="+mn-cs"/>
              </a:endParaRPr>
            </a:p>
          </p:txBody>
        </p:sp>
        <p:sp>
          <p:nvSpPr>
            <p:cNvPr id="3" name="椭圆 3">
              <a:extLst>
                <a:ext uri="{FF2B5EF4-FFF2-40B4-BE49-F238E27FC236}">
                  <a16:creationId xmlns:a16="http://schemas.microsoft.com/office/drawing/2014/main" id="{BDFE65D5-AE26-45B1-8BB5-61B3C9105B3F}"/>
                </a:ext>
              </a:extLst>
            </p:cNvPr>
            <p:cNvSpPr/>
            <p:nvPr/>
          </p:nvSpPr>
          <p:spPr>
            <a:xfrm rot="14205549">
              <a:off x="2184680" y="1325182"/>
              <a:ext cx="1641790" cy="3005209"/>
            </a:xfrm>
            <a:custGeom>
              <a:avLst/>
              <a:gdLst>
                <a:gd name="connsiteX0" fmla="*/ 361788 w 580233"/>
                <a:gd name="connsiteY0" fmla="*/ 0 h 1412237"/>
                <a:gd name="connsiteX1" fmla="*/ 580233 w 580233"/>
                <a:gd name="connsiteY1" fmla="*/ 578349 h 1412237"/>
                <a:gd name="connsiteX2" fmla="*/ 0 w 580233"/>
                <a:gd name="connsiteY2" fmla="*/ 1412237 h 1412237"/>
                <a:gd name="connsiteX3" fmla="*/ 227807 w 580233"/>
                <a:gd name="connsiteY3" fmla="*/ 538785 h 1412237"/>
                <a:gd name="connsiteX4" fmla="*/ 361788 w 580233"/>
                <a:gd name="connsiteY4" fmla="*/ 0 h 1412237"/>
                <a:gd name="connsiteX0-1" fmla="*/ 553081 w 771526"/>
                <a:gd name="connsiteY0-2" fmla="*/ 0 h 1412237"/>
                <a:gd name="connsiteX1-3" fmla="*/ 771526 w 771526"/>
                <a:gd name="connsiteY1-4" fmla="*/ 578349 h 1412237"/>
                <a:gd name="connsiteX2-5" fmla="*/ 191293 w 771526"/>
                <a:gd name="connsiteY2-6" fmla="*/ 1412237 h 1412237"/>
                <a:gd name="connsiteX3-7" fmla="*/ 0 w 771526"/>
                <a:gd name="connsiteY3-8" fmla="*/ 205410 h 1412237"/>
                <a:gd name="connsiteX4-9" fmla="*/ 553081 w 771526"/>
                <a:gd name="connsiteY4-10" fmla="*/ 0 h 1412237"/>
                <a:gd name="connsiteX0-11" fmla="*/ 553081 w 771526"/>
                <a:gd name="connsiteY0-12" fmla="*/ 0 h 1412237"/>
                <a:gd name="connsiteX1-13" fmla="*/ 771526 w 771526"/>
                <a:gd name="connsiteY1-14" fmla="*/ 578349 h 1412237"/>
                <a:gd name="connsiteX2-15" fmla="*/ 191293 w 771526"/>
                <a:gd name="connsiteY2-16" fmla="*/ 1412237 h 1412237"/>
                <a:gd name="connsiteX3-17" fmla="*/ 0 w 771526"/>
                <a:gd name="connsiteY3-18" fmla="*/ 205410 h 1412237"/>
                <a:gd name="connsiteX4-19" fmla="*/ 553081 w 771526"/>
                <a:gd name="connsiteY4-20" fmla="*/ 0 h 1412237"/>
                <a:gd name="connsiteX0-21" fmla="*/ 553081 w 771526"/>
                <a:gd name="connsiteY0-22" fmla="*/ 0 h 1412237"/>
                <a:gd name="connsiteX1-23" fmla="*/ 771526 w 771526"/>
                <a:gd name="connsiteY1-24" fmla="*/ 578349 h 1412237"/>
                <a:gd name="connsiteX2-25" fmla="*/ 191293 w 771526"/>
                <a:gd name="connsiteY2-26" fmla="*/ 1412237 h 1412237"/>
                <a:gd name="connsiteX3-27" fmla="*/ 0 w 771526"/>
                <a:gd name="connsiteY3-28" fmla="*/ 205410 h 1412237"/>
                <a:gd name="connsiteX4-29" fmla="*/ 553081 w 771526"/>
                <a:gd name="connsiteY4-30" fmla="*/ 0 h 1412237"/>
                <a:gd name="connsiteX0-31" fmla="*/ 553081 w 771526"/>
                <a:gd name="connsiteY0-32" fmla="*/ 0 h 1412237"/>
                <a:gd name="connsiteX1-33" fmla="*/ 771526 w 771526"/>
                <a:gd name="connsiteY1-34" fmla="*/ 578349 h 1412237"/>
                <a:gd name="connsiteX2-35" fmla="*/ 191293 w 771526"/>
                <a:gd name="connsiteY2-36" fmla="*/ 1412237 h 1412237"/>
                <a:gd name="connsiteX3-37" fmla="*/ 0 w 771526"/>
                <a:gd name="connsiteY3-38" fmla="*/ 205410 h 1412237"/>
                <a:gd name="connsiteX4-39" fmla="*/ 553081 w 771526"/>
                <a:gd name="connsiteY4-40" fmla="*/ 0 h 1412237"/>
                <a:gd name="connsiteX0-41" fmla="*/ 553081 w 771526"/>
                <a:gd name="connsiteY0-42" fmla="*/ 0 h 1412237"/>
                <a:gd name="connsiteX1-43" fmla="*/ 771526 w 771526"/>
                <a:gd name="connsiteY1-44" fmla="*/ 578349 h 1412237"/>
                <a:gd name="connsiteX2-45" fmla="*/ 191293 w 771526"/>
                <a:gd name="connsiteY2-46" fmla="*/ 1412237 h 1412237"/>
                <a:gd name="connsiteX3-47" fmla="*/ 0 w 771526"/>
                <a:gd name="connsiteY3-48" fmla="*/ 205410 h 1412237"/>
                <a:gd name="connsiteX4-49" fmla="*/ 553081 w 771526"/>
                <a:gd name="connsiteY4-50" fmla="*/ 0 h 1412237"/>
                <a:gd name="connsiteX0-51" fmla="*/ 553081 w 771526"/>
                <a:gd name="connsiteY0-52" fmla="*/ 0 h 1412237"/>
                <a:gd name="connsiteX1-53" fmla="*/ 771526 w 771526"/>
                <a:gd name="connsiteY1-54" fmla="*/ 578349 h 1412237"/>
                <a:gd name="connsiteX2-55" fmla="*/ 191293 w 771526"/>
                <a:gd name="connsiteY2-56" fmla="*/ 1412237 h 1412237"/>
                <a:gd name="connsiteX3-57" fmla="*/ 0 w 771526"/>
                <a:gd name="connsiteY3-58" fmla="*/ 205410 h 1412237"/>
                <a:gd name="connsiteX4-59" fmla="*/ 553081 w 771526"/>
                <a:gd name="connsiteY4-60" fmla="*/ 0 h 1412237"/>
                <a:gd name="connsiteX0-61" fmla="*/ 553081 w 771526"/>
                <a:gd name="connsiteY0-62" fmla="*/ 0 h 1412237"/>
                <a:gd name="connsiteX1-63" fmla="*/ 771526 w 771526"/>
                <a:gd name="connsiteY1-64" fmla="*/ 578349 h 1412237"/>
                <a:gd name="connsiteX2-65" fmla="*/ 191293 w 771526"/>
                <a:gd name="connsiteY2-66" fmla="*/ 1412237 h 1412237"/>
                <a:gd name="connsiteX3-67" fmla="*/ 0 w 771526"/>
                <a:gd name="connsiteY3-68" fmla="*/ 205410 h 1412237"/>
                <a:gd name="connsiteX4-69" fmla="*/ 553081 w 771526"/>
                <a:gd name="connsiteY4-70" fmla="*/ 0 h 1412237"/>
                <a:gd name="connsiteX0-71" fmla="*/ 553081 w 771526"/>
                <a:gd name="connsiteY0-72" fmla="*/ 0 h 1412237"/>
                <a:gd name="connsiteX1-73" fmla="*/ 771526 w 771526"/>
                <a:gd name="connsiteY1-74" fmla="*/ 578349 h 1412237"/>
                <a:gd name="connsiteX2-75" fmla="*/ 191293 w 771526"/>
                <a:gd name="connsiteY2-76" fmla="*/ 1412237 h 1412237"/>
                <a:gd name="connsiteX3-77" fmla="*/ 0 w 771526"/>
                <a:gd name="connsiteY3-78" fmla="*/ 205410 h 1412237"/>
                <a:gd name="connsiteX4-79" fmla="*/ 553081 w 771526"/>
                <a:gd name="connsiteY4-80" fmla="*/ 0 h 1412237"/>
                <a:gd name="connsiteX0-81" fmla="*/ 553081 w 771526"/>
                <a:gd name="connsiteY0-82" fmla="*/ 0 h 1412237"/>
                <a:gd name="connsiteX1-83" fmla="*/ 771526 w 771526"/>
                <a:gd name="connsiteY1-84" fmla="*/ 578349 h 1412237"/>
                <a:gd name="connsiteX2-85" fmla="*/ 191293 w 771526"/>
                <a:gd name="connsiteY2-86" fmla="*/ 1412237 h 1412237"/>
                <a:gd name="connsiteX3-87" fmla="*/ 0 w 771526"/>
                <a:gd name="connsiteY3-88" fmla="*/ 205410 h 1412237"/>
                <a:gd name="connsiteX4-89" fmla="*/ 553081 w 771526"/>
                <a:gd name="connsiteY4-90" fmla="*/ 0 h 1412237"/>
                <a:gd name="connsiteX0-91" fmla="*/ 553081 w 771526"/>
                <a:gd name="connsiteY0-92" fmla="*/ 0 h 1412237"/>
                <a:gd name="connsiteX1-93" fmla="*/ 771526 w 771526"/>
                <a:gd name="connsiteY1-94" fmla="*/ 578349 h 1412237"/>
                <a:gd name="connsiteX2-95" fmla="*/ 191293 w 771526"/>
                <a:gd name="connsiteY2-96" fmla="*/ 1412237 h 1412237"/>
                <a:gd name="connsiteX3-97" fmla="*/ 0 w 771526"/>
                <a:gd name="connsiteY3-98" fmla="*/ 205410 h 1412237"/>
                <a:gd name="connsiteX4-99" fmla="*/ 553081 w 771526"/>
                <a:gd name="connsiteY4-100" fmla="*/ 0 h 1412237"/>
                <a:gd name="connsiteX0-101" fmla="*/ 553081 w 771526"/>
                <a:gd name="connsiteY0-102" fmla="*/ 0 h 1412237"/>
                <a:gd name="connsiteX1-103" fmla="*/ 771526 w 771526"/>
                <a:gd name="connsiteY1-104" fmla="*/ 578349 h 1412237"/>
                <a:gd name="connsiteX2-105" fmla="*/ 191293 w 771526"/>
                <a:gd name="connsiteY2-106" fmla="*/ 1412237 h 1412237"/>
                <a:gd name="connsiteX3-107" fmla="*/ 0 w 771526"/>
                <a:gd name="connsiteY3-108" fmla="*/ 205410 h 1412237"/>
                <a:gd name="connsiteX4-109" fmla="*/ 553081 w 771526"/>
                <a:gd name="connsiteY4-110" fmla="*/ 0 h 1412237"/>
                <a:gd name="connsiteX0-111" fmla="*/ 553081 w 771526"/>
                <a:gd name="connsiteY0-112" fmla="*/ 0 h 1412237"/>
                <a:gd name="connsiteX1-113" fmla="*/ 771526 w 771526"/>
                <a:gd name="connsiteY1-114" fmla="*/ 578349 h 1412237"/>
                <a:gd name="connsiteX2-115" fmla="*/ 191293 w 771526"/>
                <a:gd name="connsiteY2-116" fmla="*/ 1412237 h 1412237"/>
                <a:gd name="connsiteX3-117" fmla="*/ 0 w 771526"/>
                <a:gd name="connsiteY3-118" fmla="*/ 205410 h 1412237"/>
                <a:gd name="connsiteX4-119" fmla="*/ 553081 w 771526"/>
                <a:gd name="connsiteY4-120" fmla="*/ 0 h 1412237"/>
                <a:gd name="connsiteX0-121" fmla="*/ 553081 w 771526"/>
                <a:gd name="connsiteY0-122" fmla="*/ 0 h 1412237"/>
                <a:gd name="connsiteX1-123" fmla="*/ 771526 w 771526"/>
                <a:gd name="connsiteY1-124" fmla="*/ 578349 h 1412237"/>
                <a:gd name="connsiteX2-125" fmla="*/ 191293 w 771526"/>
                <a:gd name="connsiteY2-126" fmla="*/ 1412237 h 1412237"/>
                <a:gd name="connsiteX3-127" fmla="*/ 0 w 771526"/>
                <a:gd name="connsiteY3-128" fmla="*/ 205410 h 1412237"/>
                <a:gd name="connsiteX4-129" fmla="*/ 553081 w 771526"/>
                <a:gd name="connsiteY4-130" fmla="*/ 0 h 1412237"/>
              </a:gdLst>
              <a:ahLst/>
              <a:cxnLst>
                <a:cxn ang="0">
                  <a:pos x="connsiteX0-121" y="connsiteY0-122"/>
                </a:cxn>
                <a:cxn ang="0">
                  <a:pos x="connsiteX1-123" y="connsiteY1-124"/>
                </a:cxn>
                <a:cxn ang="0">
                  <a:pos x="connsiteX2-125" y="connsiteY2-126"/>
                </a:cxn>
                <a:cxn ang="0">
                  <a:pos x="connsiteX3-127" y="connsiteY3-128"/>
                </a:cxn>
                <a:cxn ang="0">
                  <a:pos x="connsiteX4-129" y="connsiteY4-130"/>
                </a:cxn>
              </a:cxnLst>
              <a:rect l="l" t="t" r="r" b="b"/>
              <a:pathLst>
                <a:path w="771526" h="1412237">
                  <a:moveTo>
                    <a:pt x="553081" y="0"/>
                  </a:moveTo>
                  <a:cubicBezTo>
                    <a:pt x="690333" y="153407"/>
                    <a:pt x="771526" y="356396"/>
                    <a:pt x="771526" y="578349"/>
                  </a:cubicBezTo>
                  <a:cubicBezTo>
                    <a:pt x="771526" y="960917"/>
                    <a:pt x="530305" y="1287144"/>
                    <a:pt x="191293" y="1412237"/>
                  </a:cubicBezTo>
                  <a:cubicBezTo>
                    <a:pt x="422804" y="1105211"/>
                    <a:pt x="454289" y="541011"/>
                    <a:pt x="0" y="205410"/>
                  </a:cubicBezTo>
                  <a:cubicBezTo>
                    <a:pt x="270085" y="298865"/>
                    <a:pt x="587796" y="420895"/>
                    <a:pt x="553081" y="0"/>
                  </a:cubicBezTo>
                  <a:close/>
                </a:path>
              </a:pathLst>
            </a:custGeom>
            <a:solidFill>
              <a:srgbClr val="157E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chemeClr val="bg1"/>
                </a:solidFill>
                <a:effectLst/>
                <a:uLnTx/>
                <a:uFillTx/>
                <a:latin typeface="Calibri"/>
                <a:ea typeface="宋体" panose="02010600030101010101" pitchFamily="2" charset="-122"/>
                <a:cs typeface="+mn-cs"/>
              </a:endParaRPr>
            </a:p>
          </p:txBody>
        </p:sp>
        <p:sp>
          <p:nvSpPr>
            <p:cNvPr id="4" name="椭圆 3">
              <a:extLst>
                <a:ext uri="{FF2B5EF4-FFF2-40B4-BE49-F238E27FC236}">
                  <a16:creationId xmlns:a16="http://schemas.microsoft.com/office/drawing/2014/main" id="{60A89CEF-26EA-4CED-8D53-872CB60C8D43}"/>
                </a:ext>
              </a:extLst>
            </p:cNvPr>
            <p:cNvSpPr/>
            <p:nvPr/>
          </p:nvSpPr>
          <p:spPr>
            <a:xfrm rot="7186905">
              <a:off x="1766203" y="3147060"/>
              <a:ext cx="1641790" cy="3005209"/>
            </a:xfrm>
            <a:custGeom>
              <a:avLst/>
              <a:gdLst>
                <a:gd name="connsiteX0" fmla="*/ 361788 w 580233"/>
                <a:gd name="connsiteY0" fmla="*/ 0 h 1412237"/>
                <a:gd name="connsiteX1" fmla="*/ 580233 w 580233"/>
                <a:gd name="connsiteY1" fmla="*/ 578349 h 1412237"/>
                <a:gd name="connsiteX2" fmla="*/ 0 w 580233"/>
                <a:gd name="connsiteY2" fmla="*/ 1412237 h 1412237"/>
                <a:gd name="connsiteX3" fmla="*/ 227807 w 580233"/>
                <a:gd name="connsiteY3" fmla="*/ 538785 h 1412237"/>
                <a:gd name="connsiteX4" fmla="*/ 361788 w 580233"/>
                <a:gd name="connsiteY4" fmla="*/ 0 h 1412237"/>
                <a:gd name="connsiteX0-1" fmla="*/ 553081 w 771526"/>
                <a:gd name="connsiteY0-2" fmla="*/ 0 h 1412237"/>
                <a:gd name="connsiteX1-3" fmla="*/ 771526 w 771526"/>
                <a:gd name="connsiteY1-4" fmla="*/ 578349 h 1412237"/>
                <a:gd name="connsiteX2-5" fmla="*/ 191293 w 771526"/>
                <a:gd name="connsiteY2-6" fmla="*/ 1412237 h 1412237"/>
                <a:gd name="connsiteX3-7" fmla="*/ 0 w 771526"/>
                <a:gd name="connsiteY3-8" fmla="*/ 205410 h 1412237"/>
                <a:gd name="connsiteX4-9" fmla="*/ 553081 w 771526"/>
                <a:gd name="connsiteY4-10" fmla="*/ 0 h 1412237"/>
                <a:gd name="connsiteX0-11" fmla="*/ 553081 w 771526"/>
                <a:gd name="connsiteY0-12" fmla="*/ 0 h 1412237"/>
                <a:gd name="connsiteX1-13" fmla="*/ 771526 w 771526"/>
                <a:gd name="connsiteY1-14" fmla="*/ 578349 h 1412237"/>
                <a:gd name="connsiteX2-15" fmla="*/ 191293 w 771526"/>
                <a:gd name="connsiteY2-16" fmla="*/ 1412237 h 1412237"/>
                <a:gd name="connsiteX3-17" fmla="*/ 0 w 771526"/>
                <a:gd name="connsiteY3-18" fmla="*/ 205410 h 1412237"/>
                <a:gd name="connsiteX4-19" fmla="*/ 553081 w 771526"/>
                <a:gd name="connsiteY4-20" fmla="*/ 0 h 1412237"/>
                <a:gd name="connsiteX0-21" fmla="*/ 553081 w 771526"/>
                <a:gd name="connsiteY0-22" fmla="*/ 0 h 1412237"/>
                <a:gd name="connsiteX1-23" fmla="*/ 771526 w 771526"/>
                <a:gd name="connsiteY1-24" fmla="*/ 578349 h 1412237"/>
                <a:gd name="connsiteX2-25" fmla="*/ 191293 w 771526"/>
                <a:gd name="connsiteY2-26" fmla="*/ 1412237 h 1412237"/>
                <a:gd name="connsiteX3-27" fmla="*/ 0 w 771526"/>
                <a:gd name="connsiteY3-28" fmla="*/ 205410 h 1412237"/>
                <a:gd name="connsiteX4-29" fmla="*/ 553081 w 771526"/>
                <a:gd name="connsiteY4-30" fmla="*/ 0 h 1412237"/>
                <a:gd name="connsiteX0-31" fmla="*/ 553081 w 771526"/>
                <a:gd name="connsiteY0-32" fmla="*/ 0 h 1412237"/>
                <a:gd name="connsiteX1-33" fmla="*/ 771526 w 771526"/>
                <a:gd name="connsiteY1-34" fmla="*/ 578349 h 1412237"/>
                <a:gd name="connsiteX2-35" fmla="*/ 191293 w 771526"/>
                <a:gd name="connsiteY2-36" fmla="*/ 1412237 h 1412237"/>
                <a:gd name="connsiteX3-37" fmla="*/ 0 w 771526"/>
                <a:gd name="connsiteY3-38" fmla="*/ 205410 h 1412237"/>
                <a:gd name="connsiteX4-39" fmla="*/ 553081 w 771526"/>
                <a:gd name="connsiteY4-40" fmla="*/ 0 h 1412237"/>
                <a:gd name="connsiteX0-41" fmla="*/ 553081 w 771526"/>
                <a:gd name="connsiteY0-42" fmla="*/ 0 h 1412237"/>
                <a:gd name="connsiteX1-43" fmla="*/ 771526 w 771526"/>
                <a:gd name="connsiteY1-44" fmla="*/ 578349 h 1412237"/>
                <a:gd name="connsiteX2-45" fmla="*/ 191293 w 771526"/>
                <a:gd name="connsiteY2-46" fmla="*/ 1412237 h 1412237"/>
                <a:gd name="connsiteX3-47" fmla="*/ 0 w 771526"/>
                <a:gd name="connsiteY3-48" fmla="*/ 205410 h 1412237"/>
                <a:gd name="connsiteX4-49" fmla="*/ 553081 w 771526"/>
                <a:gd name="connsiteY4-50" fmla="*/ 0 h 1412237"/>
                <a:gd name="connsiteX0-51" fmla="*/ 553081 w 771526"/>
                <a:gd name="connsiteY0-52" fmla="*/ 0 h 1412237"/>
                <a:gd name="connsiteX1-53" fmla="*/ 771526 w 771526"/>
                <a:gd name="connsiteY1-54" fmla="*/ 578349 h 1412237"/>
                <a:gd name="connsiteX2-55" fmla="*/ 191293 w 771526"/>
                <a:gd name="connsiteY2-56" fmla="*/ 1412237 h 1412237"/>
                <a:gd name="connsiteX3-57" fmla="*/ 0 w 771526"/>
                <a:gd name="connsiteY3-58" fmla="*/ 205410 h 1412237"/>
                <a:gd name="connsiteX4-59" fmla="*/ 553081 w 771526"/>
                <a:gd name="connsiteY4-60" fmla="*/ 0 h 1412237"/>
                <a:gd name="connsiteX0-61" fmla="*/ 553081 w 771526"/>
                <a:gd name="connsiteY0-62" fmla="*/ 0 h 1412237"/>
                <a:gd name="connsiteX1-63" fmla="*/ 771526 w 771526"/>
                <a:gd name="connsiteY1-64" fmla="*/ 578349 h 1412237"/>
                <a:gd name="connsiteX2-65" fmla="*/ 191293 w 771526"/>
                <a:gd name="connsiteY2-66" fmla="*/ 1412237 h 1412237"/>
                <a:gd name="connsiteX3-67" fmla="*/ 0 w 771526"/>
                <a:gd name="connsiteY3-68" fmla="*/ 205410 h 1412237"/>
                <a:gd name="connsiteX4-69" fmla="*/ 553081 w 771526"/>
                <a:gd name="connsiteY4-70" fmla="*/ 0 h 1412237"/>
                <a:gd name="connsiteX0-71" fmla="*/ 553081 w 771526"/>
                <a:gd name="connsiteY0-72" fmla="*/ 0 h 1412237"/>
                <a:gd name="connsiteX1-73" fmla="*/ 771526 w 771526"/>
                <a:gd name="connsiteY1-74" fmla="*/ 578349 h 1412237"/>
                <a:gd name="connsiteX2-75" fmla="*/ 191293 w 771526"/>
                <a:gd name="connsiteY2-76" fmla="*/ 1412237 h 1412237"/>
                <a:gd name="connsiteX3-77" fmla="*/ 0 w 771526"/>
                <a:gd name="connsiteY3-78" fmla="*/ 205410 h 1412237"/>
                <a:gd name="connsiteX4-79" fmla="*/ 553081 w 771526"/>
                <a:gd name="connsiteY4-80" fmla="*/ 0 h 1412237"/>
                <a:gd name="connsiteX0-81" fmla="*/ 553081 w 771526"/>
                <a:gd name="connsiteY0-82" fmla="*/ 0 h 1412237"/>
                <a:gd name="connsiteX1-83" fmla="*/ 771526 w 771526"/>
                <a:gd name="connsiteY1-84" fmla="*/ 578349 h 1412237"/>
                <a:gd name="connsiteX2-85" fmla="*/ 191293 w 771526"/>
                <a:gd name="connsiteY2-86" fmla="*/ 1412237 h 1412237"/>
                <a:gd name="connsiteX3-87" fmla="*/ 0 w 771526"/>
                <a:gd name="connsiteY3-88" fmla="*/ 205410 h 1412237"/>
                <a:gd name="connsiteX4-89" fmla="*/ 553081 w 771526"/>
                <a:gd name="connsiteY4-90" fmla="*/ 0 h 1412237"/>
                <a:gd name="connsiteX0-91" fmla="*/ 553081 w 771526"/>
                <a:gd name="connsiteY0-92" fmla="*/ 0 h 1412237"/>
                <a:gd name="connsiteX1-93" fmla="*/ 771526 w 771526"/>
                <a:gd name="connsiteY1-94" fmla="*/ 578349 h 1412237"/>
                <a:gd name="connsiteX2-95" fmla="*/ 191293 w 771526"/>
                <a:gd name="connsiteY2-96" fmla="*/ 1412237 h 1412237"/>
                <a:gd name="connsiteX3-97" fmla="*/ 0 w 771526"/>
                <a:gd name="connsiteY3-98" fmla="*/ 205410 h 1412237"/>
                <a:gd name="connsiteX4-99" fmla="*/ 553081 w 771526"/>
                <a:gd name="connsiteY4-100" fmla="*/ 0 h 1412237"/>
                <a:gd name="connsiteX0-101" fmla="*/ 553081 w 771526"/>
                <a:gd name="connsiteY0-102" fmla="*/ 0 h 1412237"/>
                <a:gd name="connsiteX1-103" fmla="*/ 771526 w 771526"/>
                <a:gd name="connsiteY1-104" fmla="*/ 578349 h 1412237"/>
                <a:gd name="connsiteX2-105" fmla="*/ 191293 w 771526"/>
                <a:gd name="connsiteY2-106" fmla="*/ 1412237 h 1412237"/>
                <a:gd name="connsiteX3-107" fmla="*/ 0 w 771526"/>
                <a:gd name="connsiteY3-108" fmla="*/ 205410 h 1412237"/>
                <a:gd name="connsiteX4-109" fmla="*/ 553081 w 771526"/>
                <a:gd name="connsiteY4-110" fmla="*/ 0 h 1412237"/>
                <a:gd name="connsiteX0-111" fmla="*/ 553081 w 771526"/>
                <a:gd name="connsiteY0-112" fmla="*/ 0 h 1412237"/>
                <a:gd name="connsiteX1-113" fmla="*/ 771526 w 771526"/>
                <a:gd name="connsiteY1-114" fmla="*/ 578349 h 1412237"/>
                <a:gd name="connsiteX2-115" fmla="*/ 191293 w 771526"/>
                <a:gd name="connsiteY2-116" fmla="*/ 1412237 h 1412237"/>
                <a:gd name="connsiteX3-117" fmla="*/ 0 w 771526"/>
                <a:gd name="connsiteY3-118" fmla="*/ 205410 h 1412237"/>
                <a:gd name="connsiteX4-119" fmla="*/ 553081 w 771526"/>
                <a:gd name="connsiteY4-120" fmla="*/ 0 h 1412237"/>
                <a:gd name="connsiteX0-121" fmla="*/ 553081 w 771526"/>
                <a:gd name="connsiteY0-122" fmla="*/ 0 h 1412237"/>
                <a:gd name="connsiteX1-123" fmla="*/ 771526 w 771526"/>
                <a:gd name="connsiteY1-124" fmla="*/ 578349 h 1412237"/>
                <a:gd name="connsiteX2-125" fmla="*/ 191293 w 771526"/>
                <a:gd name="connsiteY2-126" fmla="*/ 1412237 h 1412237"/>
                <a:gd name="connsiteX3-127" fmla="*/ 0 w 771526"/>
                <a:gd name="connsiteY3-128" fmla="*/ 205410 h 1412237"/>
                <a:gd name="connsiteX4-129" fmla="*/ 553081 w 771526"/>
                <a:gd name="connsiteY4-130" fmla="*/ 0 h 1412237"/>
              </a:gdLst>
              <a:ahLst/>
              <a:cxnLst>
                <a:cxn ang="0">
                  <a:pos x="connsiteX0-121" y="connsiteY0-122"/>
                </a:cxn>
                <a:cxn ang="0">
                  <a:pos x="connsiteX1-123" y="connsiteY1-124"/>
                </a:cxn>
                <a:cxn ang="0">
                  <a:pos x="connsiteX2-125" y="connsiteY2-126"/>
                </a:cxn>
                <a:cxn ang="0">
                  <a:pos x="connsiteX3-127" y="connsiteY3-128"/>
                </a:cxn>
                <a:cxn ang="0">
                  <a:pos x="connsiteX4-129" y="connsiteY4-130"/>
                </a:cxn>
              </a:cxnLst>
              <a:rect l="l" t="t" r="r" b="b"/>
              <a:pathLst>
                <a:path w="771526" h="1412237">
                  <a:moveTo>
                    <a:pt x="553081" y="0"/>
                  </a:moveTo>
                  <a:cubicBezTo>
                    <a:pt x="690333" y="153407"/>
                    <a:pt x="771526" y="356396"/>
                    <a:pt x="771526" y="578349"/>
                  </a:cubicBezTo>
                  <a:cubicBezTo>
                    <a:pt x="771526" y="960917"/>
                    <a:pt x="530305" y="1287144"/>
                    <a:pt x="191293" y="1412237"/>
                  </a:cubicBezTo>
                  <a:cubicBezTo>
                    <a:pt x="422804" y="1105211"/>
                    <a:pt x="454289" y="541011"/>
                    <a:pt x="0" y="205410"/>
                  </a:cubicBezTo>
                  <a:cubicBezTo>
                    <a:pt x="270085" y="298865"/>
                    <a:pt x="587796" y="420895"/>
                    <a:pt x="553081" y="0"/>
                  </a:cubicBezTo>
                  <a:close/>
                </a:path>
              </a:pathLst>
            </a:custGeom>
            <a:solidFill>
              <a:srgbClr val="157E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schemeClr val="bg1"/>
                </a:solidFill>
                <a:effectLst/>
                <a:uLnTx/>
                <a:uFillTx/>
                <a:latin typeface="Calibri"/>
                <a:ea typeface="宋体" panose="02010600030101010101" pitchFamily="2" charset="-122"/>
                <a:cs typeface="+mn-cs"/>
              </a:endParaRPr>
            </a:p>
          </p:txBody>
        </p:sp>
        <p:sp>
          <p:nvSpPr>
            <p:cNvPr id="5" name="矩形 7">
              <a:extLst>
                <a:ext uri="{FF2B5EF4-FFF2-40B4-BE49-F238E27FC236}">
                  <a16:creationId xmlns:a16="http://schemas.microsoft.com/office/drawing/2014/main" id="{033F59DE-7BFF-4B94-95F4-23CCDBE9F820}"/>
                </a:ext>
              </a:extLst>
            </p:cNvPr>
            <p:cNvSpPr>
              <a:spLocks noChangeArrowheads="1"/>
            </p:cNvSpPr>
            <p:nvPr/>
          </p:nvSpPr>
          <p:spPr bwMode="auto">
            <a:xfrm rot="19636389" flipH="1">
              <a:off x="2567184" y="2339835"/>
              <a:ext cx="4138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lvl="0">
                <a:defRPr/>
              </a:pPr>
              <a:r>
                <a:rPr lang="en-US" altLang="zh-CN" sz="3200" b="1" dirty="0">
                  <a:solidFill>
                    <a:schemeClr val="bg1"/>
                  </a:solidFill>
                  <a:latin typeface="Century Gothic" pitchFamily="34" charset="0"/>
                </a:rPr>
                <a:t>1</a:t>
              </a:r>
              <a:endParaRPr lang="zh-CN" altLang="en-US" sz="3200" b="1" dirty="0">
                <a:solidFill>
                  <a:schemeClr val="bg1"/>
                </a:solidFill>
                <a:latin typeface="Century Gothic" pitchFamily="34" charset="0"/>
              </a:endParaRPr>
            </a:p>
          </p:txBody>
        </p:sp>
        <p:sp>
          <p:nvSpPr>
            <p:cNvPr id="6" name="矩形 7">
              <a:extLst>
                <a:ext uri="{FF2B5EF4-FFF2-40B4-BE49-F238E27FC236}">
                  <a16:creationId xmlns:a16="http://schemas.microsoft.com/office/drawing/2014/main" id="{BF55E52A-AF51-4A41-981C-DCCC10A4B2B5}"/>
                </a:ext>
              </a:extLst>
            </p:cNvPr>
            <p:cNvSpPr>
              <a:spLocks noChangeArrowheads="1"/>
            </p:cNvSpPr>
            <p:nvPr/>
          </p:nvSpPr>
          <p:spPr bwMode="auto">
            <a:xfrm rot="1567712" flipH="1">
              <a:off x="2211435" y="4582428"/>
              <a:ext cx="4138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schemeClr val="bg1"/>
                  </a:solidFill>
                  <a:effectLst/>
                  <a:uLnTx/>
                  <a:uFillTx/>
                  <a:latin typeface="Century Gothic" pitchFamily="34" charset="0"/>
                  <a:ea typeface="宋体" panose="02010600030101010101" pitchFamily="2" charset="-122"/>
                  <a:cs typeface="+mn-cs"/>
                </a:rPr>
                <a:t>2</a:t>
              </a:r>
              <a:endParaRPr kumimoji="0" lang="zh-CN" altLang="en-US" sz="3200" b="1" i="0" u="none" strike="noStrike" kern="1200" cap="none" spc="0" normalizeH="0" baseline="0" noProof="0" dirty="0">
                <a:ln>
                  <a:noFill/>
                </a:ln>
                <a:solidFill>
                  <a:schemeClr val="bg1"/>
                </a:solidFill>
                <a:effectLst/>
                <a:uLnTx/>
                <a:uFillTx/>
                <a:latin typeface="Century Gothic" pitchFamily="34" charset="0"/>
                <a:ea typeface="宋体" panose="02010600030101010101" pitchFamily="2" charset="-122"/>
                <a:cs typeface="+mn-cs"/>
              </a:endParaRPr>
            </a:p>
          </p:txBody>
        </p:sp>
        <p:sp>
          <p:nvSpPr>
            <p:cNvPr id="7" name="矩形 7">
              <a:extLst>
                <a:ext uri="{FF2B5EF4-FFF2-40B4-BE49-F238E27FC236}">
                  <a16:creationId xmlns:a16="http://schemas.microsoft.com/office/drawing/2014/main" id="{7E711AE6-4CFF-4FD0-90BE-9A11258C577B}"/>
                </a:ext>
              </a:extLst>
            </p:cNvPr>
            <p:cNvSpPr>
              <a:spLocks noChangeArrowheads="1"/>
            </p:cNvSpPr>
            <p:nvPr/>
          </p:nvSpPr>
          <p:spPr bwMode="auto">
            <a:xfrm rot="16565489" flipH="1">
              <a:off x="4575460" y="3736429"/>
              <a:ext cx="4138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lvl="0">
                <a:defRPr/>
              </a:pPr>
              <a:r>
                <a:rPr lang="en-US" altLang="zh-CN" sz="3200" b="1" dirty="0">
                  <a:solidFill>
                    <a:schemeClr val="bg1"/>
                  </a:solidFill>
                  <a:latin typeface="Century Gothic" pitchFamily="34" charset="0"/>
                </a:rPr>
                <a:t>3</a:t>
              </a:r>
              <a:endParaRPr lang="zh-CN" altLang="en-US" sz="3200" b="1" dirty="0">
                <a:solidFill>
                  <a:schemeClr val="bg1"/>
                </a:solidFill>
                <a:latin typeface="Century Gothic" pitchFamily="34" charset="0"/>
              </a:endParaRPr>
            </a:p>
          </p:txBody>
        </p:sp>
      </p:grpSp>
      <p:sp>
        <p:nvSpPr>
          <p:cNvPr id="8" name="矩形 7">
            <a:extLst>
              <a:ext uri="{FF2B5EF4-FFF2-40B4-BE49-F238E27FC236}">
                <a16:creationId xmlns:a16="http://schemas.microsoft.com/office/drawing/2014/main" id="{A46FF570-D7FB-493D-AEF5-92AF4BBEDC92}"/>
              </a:ext>
            </a:extLst>
          </p:cNvPr>
          <p:cNvSpPr/>
          <p:nvPr/>
        </p:nvSpPr>
        <p:spPr>
          <a:xfrm>
            <a:off x="6075172" y="1964446"/>
            <a:ext cx="2331820" cy="516747"/>
          </a:xfrm>
          <a:prstGeom prst="rect">
            <a:avLst/>
          </a:prstGeom>
          <a:solidFill>
            <a:srgbClr val="157E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zh-CN" altLang="en-US" sz="2400" b="1" dirty="0">
                <a:solidFill>
                  <a:prstClr val="white"/>
                </a:solidFill>
                <a:latin typeface="微软雅黑" panose="020B0503020204020204" pitchFamily="34" charset="-122"/>
                <a:ea typeface="微软雅黑" panose="020B0503020204020204" pitchFamily="34" charset="-122"/>
              </a:rPr>
              <a:t>单击输入标题</a:t>
            </a:r>
          </a:p>
        </p:txBody>
      </p:sp>
      <p:sp>
        <p:nvSpPr>
          <p:cNvPr id="9" name="TextBox 18">
            <a:extLst>
              <a:ext uri="{FF2B5EF4-FFF2-40B4-BE49-F238E27FC236}">
                <a16:creationId xmlns:a16="http://schemas.microsoft.com/office/drawing/2014/main" id="{BD553E13-BD4E-4EDE-BE50-6562AAF4C1B4}"/>
              </a:ext>
            </a:extLst>
          </p:cNvPr>
          <p:cNvSpPr txBox="1"/>
          <p:nvPr/>
        </p:nvSpPr>
        <p:spPr>
          <a:xfrm>
            <a:off x="5948630" y="2538364"/>
            <a:ext cx="5314818" cy="625171"/>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Levenim MT" pitchFamily="2" charset="-79"/>
              </a:rPr>
              <a:t>单击此处编辑您要的内容，建议您在展示时采用微软雅黑字体。单击此处编辑您要的内容，建议您在展示时采用微软雅黑字体。</a:t>
            </a:r>
          </a:p>
        </p:txBody>
      </p:sp>
      <p:sp>
        <p:nvSpPr>
          <p:cNvPr id="10" name="矩形 9">
            <a:extLst>
              <a:ext uri="{FF2B5EF4-FFF2-40B4-BE49-F238E27FC236}">
                <a16:creationId xmlns:a16="http://schemas.microsoft.com/office/drawing/2014/main" id="{B47ACFF6-D301-4A24-B0AE-067C7F3AF856}"/>
              </a:ext>
            </a:extLst>
          </p:cNvPr>
          <p:cNvSpPr/>
          <p:nvPr/>
        </p:nvSpPr>
        <p:spPr>
          <a:xfrm>
            <a:off x="6075172" y="3326853"/>
            <a:ext cx="2331820" cy="516747"/>
          </a:xfrm>
          <a:prstGeom prst="rect">
            <a:avLst/>
          </a:prstGeom>
          <a:solidFill>
            <a:srgbClr val="157E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zh-CN" altLang="en-US" sz="2400" b="1" dirty="0">
                <a:solidFill>
                  <a:prstClr val="white"/>
                </a:solidFill>
                <a:latin typeface="微软雅黑" panose="020B0503020204020204" pitchFamily="34" charset="-122"/>
                <a:ea typeface="微软雅黑" panose="020B0503020204020204" pitchFamily="34" charset="-122"/>
              </a:rPr>
              <a:t>单击输入标题</a:t>
            </a:r>
          </a:p>
        </p:txBody>
      </p:sp>
      <p:sp>
        <p:nvSpPr>
          <p:cNvPr id="11" name="TextBox 18">
            <a:extLst>
              <a:ext uri="{FF2B5EF4-FFF2-40B4-BE49-F238E27FC236}">
                <a16:creationId xmlns:a16="http://schemas.microsoft.com/office/drawing/2014/main" id="{4C6543FE-148C-468C-AD3B-0CE6D85BB822}"/>
              </a:ext>
            </a:extLst>
          </p:cNvPr>
          <p:cNvSpPr txBox="1"/>
          <p:nvPr/>
        </p:nvSpPr>
        <p:spPr>
          <a:xfrm>
            <a:off x="5948630" y="3900771"/>
            <a:ext cx="5314818" cy="625171"/>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Levenim MT" pitchFamily="2" charset="-79"/>
              </a:rPr>
              <a:t>单击此处编辑您要的内容，建议您在展示时采用微软雅黑字体。单击此处编辑您要的内容，建议您在展示时采用微软雅黑字体。</a:t>
            </a:r>
          </a:p>
        </p:txBody>
      </p:sp>
      <p:sp>
        <p:nvSpPr>
          <p:cNvPr id="12" name="矩形 11">
            <a:extLst>
              <a:ext uri="{FF2B5EF4-FFF2-40B4-BE49-F238E27FC236}">
                <a16:creationId xmlns:a16="http://schemas.microsoft.com/office/drawing/2014/main" id="{B055C2B8-3440-4ADD-AC8A-410B1347E467}"/>
              </a:ext>
            </a:extLst>
          </p:cNvPr>
          <p:cNvSpPr/>
          <p:nvPr/>
        </p:nvSpPr>
        <p:spPr>
          <a:xfrm>
            <a:off x="6075172" y="4664781"/>
            <a:ext cx="2331820" cy="516747"/>
          </a:xfrm>
          <a:prstGeom prst="rect">
            <a:avLst/>
          </a:prstGeom>
          <a:solidFill>
            <a:srgbClr val="157E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zh-CN" altLang="en-US" sz="2400" b="1" dirty="0">
                <a:solidFill>
                  <a:prstClr val="white"/>
                </a:solidFill>
                <a:latin typeface="微软雅黑" panose="020B0503020204020204" pitchFamily="34" charset="-122"/>
                <a:ea typeface="微软雅黑" panose="020B0503020204020204" pitchFamily="34" charset="-122"/>
              </a:rPr>
              <a:t>单击输入标题</a:t>
            </a:r>
          </a:p>
        </p:txBody>
      </p:sp>
      <p:sp>
        <p:nvSpPr>
          <p:cNvPr id="13" name="TextBox 18">
            <a:extLst>
              <a:ext uri="{FF2B5EF4-FFF2-40B4-BE49-F238E27FC236}">
                <a16:creationId xmlns:a16="http://schemas.microsoft.com/office/drawing/2014/main" id="{070381DA-B174-483A-BF59-96C670311A89}"/>
              </a:ext>
            </a:extLst>
          </p:cNvPr>
          <p:cNvSpPr txBox="1"/>
          <p:nvPr/>
        </p:nvSpPr>
        <p:spPr>
          <a:xfrm>
            <a:off x="5948630" y="5238699"/>
            <a:ext cx="5314818" cy="625171"/>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Levenim MT" pitchFamily="2" charset="-79"/>
              </a:rPr>
              <a:t>单击此处编辑您要的内容，建议您在展示时采用微软雅黑字体。单击此处编辑您要的内容，建议您在展示时采用微软雅黑字体。</a:t>
            </a:r>
          </a:p>
        </p:txBody>
      </p:sp>
      <p:sp>
        <p:nvSpPr>
          <p:cNvPr id="14" name="Rectangle 39">
            <a:extLst>
              <a:ext uri="{FF2B5EF4-FFF2-40B4-BE49-F238E27FC236}">
                <a16:creationId xmlns:a16="http://schemas.microsoft.com/office/drawing/2014/main" id="{2361E8A4-6430-4EC4-8696-93311A3F787C}"/>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15" name="组合 14">
            <a:extLst>
              <a:ext uri="{FF2B5EF4-FFF2-40B4-BE49-F238E27FC236}">
                <a16:creationId xmlns:a16="http://schemas.microsoft.com/office/drawing/2014/main" id="{0AE59E7F-7759-4D45-AE14-F52F3DAE3913}"/>
              </a:ext>
            </a:extLst>
          </p:cNvPr>
          <p:cNvGrpSpPr/>
          <p:nvPr/>
        </p:nvGrpSpPr>
        <p:grpSpPr>
          <a:xfrm>
            <a:off x="554877" y="932724"/>
            <a:ext cx="1199456" cy="74689"/>
            <a:chOff x="0" y="2842590"/>
            <a:chExt cx="7054752" cy="89199"/>
          </a:xfrm>
        </p:grpSpPr>
        <p:sp>
          <p:nvSpPr>
            <p:cNvPr id="16" name="矩形 15">
              <a:extLst>
                <a:ext uri="{FF2B5EF4-FFF2-40B4-BE49-F238E27FC236}">
                  <a16:creationId xmlns:a16="http://schemas.microsoft.com/office/drawing/2014/main" id="{25DBCD25-6E39-46DC-B663-661C1B18DA0F}"/>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7" name="矩形 16">
              <a:extLst>
                <a:ext uri="{FF2B5EF4-FFF2-40B4-BE49-F238E27FC236}">
                  <a16:creationId xmlns:a16="http://schemas.microsoft.com/office/drawing/2014/main" id="{B23CAAD0-007B-46A5-A0B6-54D4B30492D3}"/>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8" name="矩形 17">
              <a:extLst>
                <a:ext uri="{FF2B5EF4-FFF2-40B4-BE49-F238E27FC236}">
                  <a16:creationId xmlns:a16="http://schemas.microsoft.com/office/drawing/2014/main" id="{215BD8F3-06E6-4A39-8BAC-35944FA46D48}"/>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9" name="矩形 18">
              <a:extLst>
                <a:ext uri="{FF2B5EF4-FFF2-40B4-BE49-F238E27FC236}">
                  <a16:creationId xmlns:a16="http://schemas.microsoft.com/office/drawing/2014/main" id="{F0966256-BF66-4B93-84E9-DE71AC70D6D0}"/>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extLst>
      <p:ext uri="{BB962C8B-B14F-4D97-AF65-F5344CB8AC3E}">
        <p14:creationId xmlns:p14="http://schemas.microsoft.com/office/powerpoint/2010/main" val="71763201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anim calcmode="lin" valueType="num">
                                      <p:cBhvr>
                                        <p:cTn id="24" dur="1000" fill="hold"/>
                                        <p:tgtEl>
                                          <p:spTgt spid="10"/>
                                        </p:tgtEl>
                                        <p:attrNameLst>
                                          <p:attrName>ppt_x</p:attrName>
                                        </p:attrNameLst>
                                      </p:cBhvr>
                                      <p:tavLst>
                                        <p:tav tm="0">
                                          <p:val>
                                            <p:strVal val="#ppt_x"/>
                                          </p:val>
                                        </p:tav>
                                        <p:tav tm="100000">
                                          <p:val>
                                            <p:strVal val="#ppt_x"/>
                                          </p:val>
                                        </p:tav>
                                      </p:tavLst>
                                    </p:anim>
                                    <p:anim calcmode="lin" valueType="num">
                                      <p:cBhvr>
                                        <p:cTn id="25" dur="1000" fill="hold"/>
                                        <p:tgtEl>
                                          <p:spTgt spid="10"/>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par>
                          <p:cTn id="30" fill="hold">
                            <p:stCondLst>
                              <p:cond delay="3500"/>
                            </p:stCondLst>
                            <p:childTnLst>
                              <p:par>
                                <p:cTn id="31" presetID="42" presetClass="entr" presetSubtype="0" fill="hold" grpId="0"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1000"/>
                                        <p:tgtEl>
                                          <p:spTgt spid="12"/>
                                        </p:tgtEl>
                                      </p:cBhvr>
                                    </p:animEffect>
                                    <p:anim calcmode="lin" valueType="num">
                                      <p:cBhvr>
                                        <p:cTn id="34" dur="1000" fill="hold"/>
                                        <p:tgtEl>
                                          <p:spTgt spid="12"/>
                                        </p:tgtEl>
                                        <p:attrNameLst>
                                          <p:attrName>ppt_x</p:attrName>
                                        </p:attrNameLst>
                                      </p:cBhvr>
                                      <p:tavLst>
                                        <p:tav tm="0">
                                          <p:val>
                                            <p:strVal val="#ppt_x"/>
                                          </p:val>
                                        </p:tav>
                                        <p:tav tm="100000">
                                          <p:val>
                                            <p:strVal val="#ppt_x"/>
                                          </p:val>
                                        </p:tav>
                                      </p:tavLst>
                                    </p:anim>
                                    <p:anim calcmode="lin" valueType="num">
                                      <p:cBhvr>
                                        <p:cTn id="35" dur="1000" fill="hold"/>
                                        <p:tgtEl>
                                          <p:spTgt spid="12"/>
                                        </p:tgtEl>
                                        <p:attrNameLst>
                                          <p:attrName>ppt_y</p:attrName>
                                        </p:attrNameLst>
                                      </p:cBhvr>
                                      <p:tavLst>
                                        <p:tav tm="0">
                                          <p:val>
                                            <p:strVal val="#ppt_y+.1"/>
                                          </p:val>
                                        </p:tav>
                                        <p:tav tm="100000">
                                          <p:val>
                                            <p:strVal val="#ppt_y"/>
                                          </p:val>
                                        </p:tav>
                                      </p:tavLst>
                                    </p:anim>
                                  </p:childTnLst>
                                </p:cTn>
                              </p:par>
                            </p:childTnLst>
                          </p:cTn>
                        </p:par>
                        <p:par>
                          <p:cTn id="36" fill="hold">
                            <p:stCondLst>
                              <p:cond delay="4500"/>
                            </p:stCondLst>
                            <p:childTnLst>
                              <p:par>
                                <p:cTn id="37" presetID="10" presetClass="entr" presetSubtype="0"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animBg="1"/>
      <p:bldP spid="11" grpId="0"/>
      <p:bldP spid="12" grpId="0" animBg="1"/>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a:extLst>
              <a:ext uri="{FF2B5EF4-FFF2-40B4-BE49-F238E27FC236}">
                <a16:creationId xmlns:a16="http://schemas.microsoft.com/office/drawing/2014/main" id="{CA41F8FF-F7C7-4A98-8BB7-80EB8BF480D0}"/>
              </a:ext>
            </a:extLst>
          </p:cNvPr>
          <p:cNvGrpSpPr/>
          <p:nvPr/>
        </p:nvGrpSpPr>
        <p:grpSpPr>
          <a:xfrm>
            <a:off x="1165160" y="2516056"/>
            <a:ext cx="1510077" cy="1514445"/>
            <a:chOff x="4584701" y="522287"/>
            <a:chExt cx="2744788" cy="2752726"/>
          </a:xfrm>
          <a:solidFill>
            <a:srgbClr val="202A36"/>
          </a:solidFill>
        </p:grpSpPr>
        <p:sp>
          <p:nvSpPr>
            <p:cNvPr id="39" name="Oval 5">
              <a:extLst>
                <a:ext uri="{FF2B5EF4-FFF2-40B4-BE49-F238E27FC236}">
                  <a16:creationId xmlns:a16="http://schemas.microsoft.com/office/drawing/2014/main" id="{A2BC192C-29E0-4EC9-972C-E531B48612B3}"/>
                </a:ext>
              </a:extLst>
            </p:cNvPr>
            <p:cNvSpPr>
              <a:spLocks noChangeArrowheads="1"/>
            </p:cNvSpPr>
            <p:nvPr/>
          </p:nvSpPr>
          <p:spPr bwMode="auto">
            <a:xfrm>
              <a:off x="4837113" y="774700"/>
              <a:ext cx="2238375" cy="2246313"/>
            </a:xfrm>
            <a:prstGeom prst="ellipse">
              <a:avLst/>
            </a:pr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0" name="Freeform 6">
              <a:extLst>
                <a:ext uri="{FF2B5EF4-FFF2-40B4-BE49-F238E27FC236}">
                  <a16:creationId xmlns:a16="http://schemas.microsoft.com/office/drawing/2014/main" id="{04685D28-EFD1-4371-80AC-43206AF45899}"/>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42" name="矩形 41">
            <a:extLst>
              <a:ext uri="{FF2B5EF4-FFF2-40B4-BE49-F238E27FC236}">
                <a16:creationId xmlns:a16="http://schemas.microsoft.com/office/drawing/2014/main" id="{704141B5-1126-40ED-B9A4-7CACFC74C7C8}"/>
              </a:ext>
            </a:extLst>
          </p:cNvPr>
          <p:cNvSpPr/>
          <p:nvPr/>
        </p:nvSpPr>
        <p:spPr>
          <a:xfrm>
            <a:off x="3274541" y="2890468"/>
            <a:ext cx="8192529" cy="769441"/>
          </a:xfrm>
          <a:prstGeom prst="rect">
            <a:avLst/>
          </a:prstGeom>
        </p:spPr>
        <p:txBody>
          <a:bodyPr wrap="square">
            <a:spAutoFit/>
          </a:bodyPr>
          <a:lstStyle/>
          <a:p>
            <a:pPr lvl="0" algn="ctr">
              <a:defRPr/>
            </a:pPr>
            <a:r>
              <a:rPr lang="zh-CN" altLang="en-US" sz="4400" b="1" kern="100" dirty="0">
                <a:solidFill>
                  <a:srgbClr val="49889B"/>
                </a:solidFill>
                <a:latin typeface="微软雅黑" panose="020B0503020204020204" pitchFamily="34" charset="-122"/>
                <a:ea typeface="微软雅黑" panose="020B0503020204020204" pitchFamily="34" charset="-122"/>
                <a:cs typeface="Times New Roman" panose="02020603050405020304" pitchFamily="18" charset="0"/>
              </a:rPr>
              <a:t>四、研究成果与应用</a:t>
            </a:r>
          </a:p>
        </p:txBody>
      </p:sp>
      <p:sp>
        <p:nvSpPr>
          <p:cNvPr id="7" name="Freeform 7">
            <a:extLst>
              <a:ext uri="{FF2B5EF4-FFF2-40B4-BE49-F238E27FC236}">
                <a16:creationId xmlns:a16="http://schemas.microsoft.com/office/drawing/2014/main" id="{C73AAF78-91E4-49E1-8D8A-48E4DCF53915}"/>
              </a:ext>
            </a:extLst>
          </p:cNvPr>
          <p:cNvSpPr>
            <a:spLocks noEditPoints="1"/>
          </p:cNvSpPr>
          <p:nvPr/>
        </p:nvSpPr>
        <p:spPr bwMode="auto">
          <a:xfrm>
            <a:off x="1547386" y="2959476"/>
            <a:ext cx="744750" cy="626731"/>
          </a:xfrm>
          <a:custGeom>
            <a:avLst/>
            <a:gdLst>
              <a:gd name="T0" fmla="*/ 156 w 192"/>
              <a:gd name="T1" fmla="*/ 17 h 161"/>
              <a:gd name="T2" fmla="*/ 128 w 192"/>
              <a:gd name="T3" fmla="*/ 45 h 161"/>
              <a:gd name="T4" fmla="*/ 64 w 192"/>
              <a:gd name="T5" fmla="*/ 45 h 161"/>
              <a:gd name="T6" fmla="*/ 60 w 192"/>
              <a:gd name="T7" fmla="*/ 29 h 161"/>
              <a:gd name="T8" fmla="*/ 64 w 192"/>
              <a:gd name="T9" fmla="*/ 40 h 161"/>
              <a:gd name="T10" fmla="*/ 70 w 192"/>
              <a:gd name="T11" fmla="*/ 47 h 161"/>
              <a:gd name="T12" fmla="*/ 168 w 192"/>
              <a:gd name="T13" fmla="*/ 109 h 161"/>
              <a:gd name="T14" fmla="*/ 148 w 192"/>
              <a:gd name="T15" fmla="*/ 141 h 161"/>
              <a:gd name="T16" fmla="*/ 168 w 192"/>
              <a:gd name="T17" fmla="*/ 109 h 161"/>
              <a:gd name="T18" fmla="*/ 148 w 192"/>
              <a:gd name="T19" fmla="*/ 81 h 161"/>
              <a:gd name="T20" fmla="*/ 168 w 192"/>
              <a:gd name="T21" fmla="*/ 97 h 161"/>
              <a:gd name="T22" fmla="*/ 136 w 192"/>
              <a:gd name="T23" fmla="*/ 109 h 161"/>
              <a:gd name="T24" fmla="*/ 116 w 192"/>
              <a:gd name="T25" fmla="*/ 141 h 161"/>
              <a:gd name="T26" fmla="*/ 136 w 192"/>
              <a:gd name="T27" fmla="*/ 109 h 161"/>
              <a:gd name="T28" fmla="*/ 116 w 192"/>
              <a:gd name="T29" fmla="*/ 81 h 161"/>
              <a:gd name="T30" fmla="*/ 136 w 192"/>
              <a:gd name="T31" fmla="*/ 97 h 161"/>
              <a:gd name="T32" fmla="*/ 104 w 192"/>
              <a:gd name="T33" fmla="*/ 109 h 161"/>
              <a:gd name="T34" fmla="*/ 84 w 192"/>
              <a:gd name="T35" fmla="*/ 141 h 161"/>
              <a:gd name="T36" fmla="*/ 104 w 192"/>
              <a:gd name="T37" fmla="*/ 109 h 161"/>
              <a:gd name="T38" fmla="*/ 84 w 192"/>
              <a:gd name="T39" fmla="*/ 81 h 161"/>
              <a:gd name="T40" fmla="*/ 104 w 192"/>
              <a:gd name="T41" fmla="*/ 97 h 161"/>
              <a:gd name="T42" fmla="*/ 64 w 192"/>
              <a:gd name="T43" fmla="*/ 25 h 161"/>
              <a:gd name="T44" fmla="*/ 64 w 192"/>
              <a:gd name="T45" fmla="*/ 57 h 161"/>
              <a:gd name="T46" fmla="*/ 64 w 192"/>
              <a:gd name="T47" fmla="*/ 25 h 161"/>
              <a:gd name="T48" fmla="*/ 20 w 192"/>
              <a:gd name="T49" fmla="*/ 109 h 161"/>
              <a:gd name="T50" fmla="*/ 44 w 192"/>
              <a:gd name="T51" fmla="*/ 149 h 161"/>
              <a:gd name="T52" fmla="*/ 40 w 192"/>
              <a:gd name="T53" fmla="*/ 81 h 161"/>
              <a:gd name="T54" fmla="*/ 20 w 192"/>
              <a:gd name="T55" fmla="*/ 97 h 161"/>
              <a:gd name="T56" fmla="*/ 40 w 192"/>
              <a:gd name="T57" fmla="*/ 81 h 161"/>
              <a:gd name="T58" fmla="*/ 72 w 192"/>
              <a:gd name="T59" fmla="*/ 81 h 161"/>
              <a:gd name="T60" fmla="*/ 52 w 192"/>
              <a:gd name="T61" fmla="*/ 97 h 161"/>
              <a:gd name="T62" fmla="*/ 48 w 192"/>
              <a:gd name="T63" fmla="*/ 149 h 161"/>
              <a:gd name="T64" fmla="*/ 72 w 192"/>
              <a:gd name="T65" fmla="*/ 109 h 161"/>
              <a:gd name="T66" fmla="*/ 48 w 192"/>
              <a:gd name="T67" fmla="*/ 149 h 161"/>
              <a:gd name="T68" fmla="*/ 188 w 192"/>
              <a:gd name="T69" fmla="*/ 161 h 161"/>
              <a:gd name="T70" fmla="*/ 4 w 192"/>
              <a:gd name="T71" fmla="*/ 65 h 161"/>
              <a:gd name="T72" fmla="*/ 0 w 192"/>
              <a:gd name="T73" fmla="*/ 61 h 161"/>
              <a:gd name="T74" fmla="*/ 8 w 192"/>
              <a:gd name="T75" fmla="*/ 53 h 161"/>
              <a:gd name="T76" fmla="*/ 123 w 192"/>
              <a:gd name="T77" fmla="*/ 53 h 161"/>
              <a:gd name="T78" fmla="*/ 192 w 192"/>
              <a:gd name="T79" fmla="*/ 53 h 161"/>
              <a:gd name="T80" fmla="*/ 188 w 192"/>
              <a:gd name="T81" fmla="*/ 6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2" h="161">
                <a:moveTo>
                  <a:pt x="95" y="17"/>
                </a:moveTo>
                <a:cubicBezTo>
                  <a:pt x="156" y="17"/>
                  <a:pt x="156" y="17"/>
                  <a:pt x="156" y="17"/>
                </a:cubicBezTo>
                <a:cubicBezTo>
                  <a:pt x="192" y="45"/>
                  <a:pt x="192" y="45"/>
                  <a:pt x="192" y="45"/>
                </a:cubicBezTo>
                <a:cubicBezTo>
                  <a:pt x="128" y="45"/>
                  <a:pt x="128" y="45"/>
                  <a:pt x="128" y="45"/>
                </a:cubicBezTo>
                <a:lnTo>
                  <a:pt x="95" y="17"/>
                </a:lnTo>
                <a:close/>
                <a:moveTo>
                  <a:pt x="64" y="45"/>
                </a:moveTo>
                <a:cubicBezTo>
                  <a:pt x="60" y="45"/>
                  <a:pt x="60" y="45"/>
                  <a:pt x="60" y="45"/>
                </a:cubicBezTo>
                <a:cubicBezTo>
                  <a:pt x="60" y="29"/>
                  <a:pt x="60" y="29"/>
                  <a:pt x="60" y="29"/>
                </a:cubicBezTo>
                <a:cubicBezTo>
                  <a:pt x="64" y="29"/>
                  <a:pt x="64" y="29"/>
                  <a:pt x="64" y="29"/>
                </a:cubicBezTo>
                <a:cubicBezTo>
                  <a:pt x="64" y="40"/>
                  <a:pt x="64" y="40"/>
                  <a:pt x="64" y="40"/>
                </a:cubicBezTo>
                <a:cubicBezTo>
                  <a:pt x="72" y="44"/>
                  <a:pt x="72" y="44"/>
                  <a:pt x="72" y="44"/>
                </a:cubicBezTo>
                <a:cubicBezTo>
                  <a:pt x="70" y="47"/>
                  <a:pt x="70" y="47"/>
                  <a:pt x="70" y="47"/>
                </a:cubicBezTo>
                <a:lnTo>
                  <a:pt x="64" y="45"/>
                </a:lnTo>
                <a:close/>
                <a:moveTo>
                  <a:pt x="168" y="109"/>
                </a:moveTo>
                <a:cubicBezTo>
                  <a:pt x="148" y="109"/>
                  <a:pt x="148" y="109"/>
                  <a:pt x="148" y="109"/>
                </a:cubicBezTo>
                <a:cubicBezTo>
                  <a:pt x="148" y="141"/>
                  <a:pt x="148" y="141"/>
                  <a:pt x="148" y="141"/>
                </a:cubicBezTo>
                <a:cubicBezTo>
                  <a:pt x="168" y="141"/>
                  <a:pt x="168" y="141"/>
                  <a:pt x="168" y="141"/>
                </a:cubicBezTo>
                <a:lnTo>
                  <a:pt x="168" y="109"/>
                </a:lnTo>
                <a:close/>
                <a:moveTo>
                  <a:pt x="168" y="81"/>
                </a:moveTo>
                <a:cubicBezTo>
                  <a:pt x="148" y="81"/>
                  <a:pt x="148" y="81"/>
                  <a:pt x="148" y="81"/>
                </a:cubicBezTo>
                <a:cubicBezTo>
                  <a:pt x="148" y="97"/>
                  <a:pt x="148" y="97"/>
                  <a:pt x="148" y="97"/>
                </a:cubicBezTo>
                <a:cubicBezTo>
                  <a:pt x="168" y="97"/>
                  <a:pt x="168" y="97"/>
                  <a:pt x="168" y="97"/>
                </a:cubicBezTo>
                <a:lnTo>
                  <a:pt x="168" y="81"/>
                </a:lnTo>
                <a:close/>
                <a:moveTo>
                  <a:pt x="136" y="109"/>
                </a:moveTo>
                <a:cubicBezTo>
                  <a:pt x="116" y="109"/>
                  <a:pt x="116" y="109"/>
                  <a:pt x="116" y="109"/>
                </a:cubicBezTo>
                <a:cubicBezTo>
                  <a:pt x="116" y="141"/>
                  <a:pt x="116" y="141"/>
                  <a:pt x="116" y="141"/>
                </a:cubicBezTo>
                <a:cubicBezTo>
                  <a:pt x="136" y="141"/>
                  <a:pt x="136" y="141"/>
                  <a:pt x="136" y="141"/>
                </a:cubicBezTo>
                <a:lnTo>
                  <a:pt x="136" y="109"/>
                </a:lnTo>
                <a:close/>
                <a:moveTo>
                  <a:pt x="136" y="81"/>
                </a:moveTo>
                <a:cubicBezTo>
                  <a:pt x="116" y="81"/>
                  <a:pt x="116" y="81"/>
                  <a:pt x="116" y="81"/>
                </a:cubicBezTo>
                <a:cubicBezTo>
                  <a:pt x="116" y="97"/>
                  <a:pt x="116" y="97"/>
                  <a:pt x="116" y="97"/>
                </a:cubicBezTo>
                <a:cubicBezTo>
                  <a:pt x="136" y="97"/>
                  <a:pt x="136" y="97"/>
                  <a:pt x="136" y="97"/>
                </a:cubicBezTo>
                <a:lnTo>
                  <a:pt x="136" y="81"/>
                </a:lnTo>
                <a:close/>
                <a:moveTo>
                  <a:pt x="104" y="109"/>
                </a:moveTo>
                <a:cubicBezTo>
                  <a:pt x="84" y="109"/>
                  <a:pt x="84" y="109"/>
                  <a:pt x="84" y="109"/>
                </a:cubicBezTo>
                <a:cubicBezTo>
                  <a:pt x="84" y="141"/>
                  <a:pt x="84" y="141"/>
                  <a:pt x="84" y="141"/>
                </a:cubicBezTo>
                <a:cubicBezTo>
                  <a:pt x="104" y="141"/>
                  <a:pt x="104" y="141"/>
                  <a:pt x="104" y="141"/>
                </a:cubicBezTo>
                <a:lnTo>
                  <a:pt x="104" y="109"/>
                </a:lnTo>
                <a:close/>
                <a:moveTo>
                  <a:pt x="104" y="81"/>
                </a:moveTo>
                <a:cubicBezTo>
                  <a:pt x="84" y="81"/>
                  <a:pt x="84" y="81"/>
                  <a:pt x="84" y="81"/>
                </a:cubicBezTo>
                <a:cubicBezTo>
                  <a:pt x="84" y="97"/>
                  <a:pt x="84" y="97"/>
                  <a:pt x="84" y="97"/>
                </a:cubicBezTo>
                <a:cubicBezTo>
                  <a:pt x="104" y="97"/>
                  <a:pt x="104" y="97"/>
                  <a:pt x="104" y="97"/>
                </a:cubicBezTo>
                <a:lnTo>
                  <a:pt x="104" y="81"/>
                </a:lnTo>
                <a:close/>
                <a:moveTo>
                  <a:pt x="64" y="25"/>
                </a:moveTo>
                <a:cubicBezTo>
                  <a:pt x="55" y="25"/>
                  <a:pt x="48" y="32"/>
                  <a:pt x="48" y="41"/>
                </a:cubicBezTo>
                <a:cubicBezTo>
                  <a:pt x="48" y="49"/>
                  <a:pt x="55" y="57"/>
                  <a:pt x="64" y="57"/>
                </a:cubicBezTo>
                <a:cubicBezTo>
                  <a:pt x="72" y="57"/>
                  <a:pt x="80" y="49"/>
                  <a:pt x="80" y="41"/>
                </a:cubicBezTo>
                <a:cubicBezTo>
                  <a:pt x="80" y="32"/>
                  <a:pt x="72" y="25"/>
                  <a:pt x="64" y="25"/>
                </a:cubicBezTo>
                <a:close/>
                <a:moveTo>
                  <a:pt x="44" y="109"/>
                </a:moveTo>
                <a:cubicBezTo>
                  <a:pt x="20" y="109"/>
                  <a:pt x="20" y="109"/>
                  <a:pt x="20" y="109"/>
                </a:cubicBezTo>
                <a:cubicBezTo>
                  <a:pt x="20" y="149"/>
                  <a:pt x="20" y="149"/>
                  <a:pt x="20" y="149"/>
                </a:cubicBezTo>
                <a:cubicBezTo>
                  <a:pt x="44" y="149"/>
                  <a:pt x="44" y="149"/>
                  <a:pt x="44" y="149"/>
                </a:cubicBezTo>
                <a:lnTo>
                  <a:pt x="44" y="109"/>
                </a:lnTo>
                <a:close/>
                <a:moveTo>
                  <a:pt x="40" y="81"/>
                </a:moveTo>
                <a:cubicBezTo>
                  <a:pt x="20" y="81"/>
                  <a:pt x="20" y="81"/>
                  <a:pt x="20" y="81"/>
                </a:cubicBezTo>
                <a:cubicBezTo>
                  <a:pt x="20" y="97"/>
                  <a:pt x="20" y="97"/>
                  <a:pt x="20" y="97"/>
                </a:cubicBezTo>
                <a:cubicBezTo>
                  <a:pt x="40" y="97"/>
                  <a:pt x="40" y="97"/>
                  <a:pt x="40" y="97"/>
                </a:cubicBezTo>
                <a:lnTo>
                  <a:pt x="40" y="81"/>
                </a:lnTo>
                <a:close/>
                <a:moveTo>
                  <a:pt x="72" y="97"/>
                </a:moveTo>
                <a:cubicBezTo>
                  <a:pt x="72" y="81"/>
                  <a:pt x="72" y="81"/>
                  <a:pt x="72" y="81"/>
                </a:cubicBezTo>
                <a:cubicBezTo>
                  <a:pt x="52" y="81"/>
                  <a:pt x="52" y="81"/>
                  <a:pt x="52" y="81"/>
                </a:cubicBezTo>
                <a:cubicBezTo>
                  <a:pt x="52" y="97"/>
                  <a:pt x="52" y="97"/>
                  <a:pt x="52" y="97"/>
                </a:cubicBezTo>
                <a:lnTo>
                  <a:pt x="72" y="97"/>
                </a:lnTo>
                <a:close/>
                <a:moveTo>
                  <a:pt x="48" y="149"/>
                </a:moveTo>
                <a:cubicBezTo>
                  <a:pt x="72" y="149"/>
                  <a:pt x="72" y="149"/>
                  <a:pt x="72" y="149"/>
                </a:cubicBezTo>
                <a:cubicBezTo>
                  <a:pt x="72" y="109"/>
                  <a:pt x="72" y="109"/>
                  <a:pt x="72" y="109"/>
                </a:cubicBezTo>
                <a:cubicBezTo>
                  <a:pt x="48" y="109"/>
                  <a:pt x="48" y="109"/>
                  <a:pt x="48" y="109"/>
                </a:cubicBezTo>
                <a:lnTo>
                  <a:pt x="48" y="149"/>
                </a:lnTo>
                <a:close/>
                <a:moveTo>
                  <a:pt x="188" y="65"/>
                </a:moveTo>
                <a:cubicBezTo>
                  <a:pt x="188" y="161"/>
                  <a:pt x="188" y="161"/>
                  <a:pt x="188" y="161"/>
                </a:cubicBezTo>
                <a:cubicBezTo>
                  <a:pt x="4" y="161"/>
                  <a:pt x="4" y="161"/>
                  <a:pt x="4" y="161"/>
                </a:cubicBezTo>
                <a:cubicBezTo>
                  <a:pt x="4" y="65"/>
                  <a:pt x="4" y="65"/>
                  <a:pt x="4" y="65"/>
                </a:cubicBezTo>
                <a:cubicBezTo>
                  <a:pt x="0" y="65"/>
                  <a:pt x="0" y="65"/>
                  <a:pt x="0" y="65"/>
                </a:cubicBezTo>
                <a:cubicBezTo>
                  <a:pt x="0" y="61"/>
                  <a:pt x="0" y="61"/>
                  <a:pt x="0" y="61"/>
                </a:cubicBezTo>
                <a:cubicBezTo>
                  <a:pt x="0" y="53"/>
                  <a:pt x="0" y="53"/>
                  <a:pt x="0" y="53"/>
                </a:cubicBezTo>
                <a:cubicBezTo>
                  <a:pt x="8" y="53"/>
                  <a:pt x="8" y="53"/>
                  <a:pt x="8" y="53"/>
                </a:cubicBezTo>
                <a:cubicBezTo>
                  <a:pt x="26" y="37"/>
                  <a:pt x="63" y="2"/>
                  <a:pt x="63" y="1"/>
                </a:cubicBezTo>
                <a:cubicBezTo>
                  <a:pt x="63" y="0"/>
                  <a:pt x="104" y="36"/>
                  <a:pt x="123" y="53"/>
                </a:cubicBezTo>
                <a:cubicBezTo>
                  <a:pt x="180" y="53"/>
                  <a:pt x="180" y="53"/>
                  <a:pt x="180" y="53"/>
                </a:cubicBezTo>
                <a:cubicBezTo>
                  <a:pt x="192" y="53"/>
                  <a:pt x="192" y="53"/>
                  <a:pt x="192" y="53"/>
                </a:cubicBezTo>
                <a:cubicBezTo>
                  <a:pt x="192" y="65"/>
                  <a:pt x="192" y="65"/>
                  <a:pt x="192" y="65"/>
                </a:cubicBezTo>
                <a:lnTo>
                  <a:pt x="188" y="6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71086830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9" presetClass="entr" presetSubtype="0" fill="hold" grpId="0" nodeType="after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dissolve">
                                      <p:cBhvr>
                                        <p:cTn id="1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8">
            <a:extLst>
              <a:ext uri="{FF2B5EF4-FFF2-40B4-BE49-F238E27FC236}">
                <a16:creationId xmlns:a16="http://schemas.microsoft.com/office/drawing/2014/main" id="{9A2F6724-1D65-4E9B-846B-A5E91138A807}"/>
              </a:ext>
            </a:extLst>
          </p:cNvPr>
          <p:cNvGrpSpPr/>
          <p:nvPr/>
        </p:nvGrpSpPr>
        <p:grpSpPr>
          <a:xfrm>
            <a:off x="4170322" y="3287775"/>
            <a:ext cx="842040" cy="842040"/>
            <a:chOff x="4364206" y="1888846"/>
            <a:chExt cx="867959" cy="867959"/>
          </a:xfrm>
        </p:grpSpPr>
        <p:sp>
          <p:nvSpPr>
            <p:cNvPr id="3" name="Oval 3">
              <a:extLst>
                <a:ext uri="{FF2B5EF4-FFF2-40B4-BE49-F238E27FC236}">
                  <a16:creationId xmlns:a16="http://schemas.microsoft.com/office/drawing/2014/main" id="{8579F44B-E23D-4BB7-9A5F-93BD66C38479}"/>
                </a:ext>
              </a:extLst>
            </p:cNvPr>
            <p:cNvSpPr/>
            <p:nvPr/>
          </p:nvSpPr>
          <p:spPr>
            <a:xfrm>
              <a:off x="4364206" y="1888846"/>
              <a:ext cx="867959" cy="867959"/>
            </a:xfrm>
            <a:prstGeom prst="ellipse">
              <a:avLst/>
            </a:prstGeom>
            <a:solidFill>
              <a:schemeClr val="bg1"/>
            </a:solidFill>
            <a:ln>
              <a:solidFill>
                <a:srgbClr val="347A9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solidFill>
              </a:endParaRPr>
            </a:p>
          </p:txBody>
        </p:sp>
        <p:grpSp>
          <p:nvGrpSpPr>
            <p:cNvPr id="4" name="Group 29">
              <a:extLst>
                <a:ext uri="{FF2B5EF4-FFF2-40B4-BE49-F238E27FC236}">
                  <a16:creationId xmlns:a16="http://schemas.microsoft.com/office/drawing/2014/main" id="{C29EBBD4-64DA-426B-8032-734DB1E3DA01}"/>
                </a:ext>
              </a:extLst>
            </p:cNvPr>
            <p:cNvGrpSpPr/>
            <p:nvPr/>
          </p:nvGrpSpPr>
          <p:grpSpPr>
            <a:xfrm>
              <a:off x="4598064" y="2131984"/>
              <a:ext cx="400243" cy="400243"/>
              <a:chOff x="2770187" y="2415226"/>
              <a:chExt cx="330200" cy="330200"/>
            </a:xfrm>
            <a:solidFill>
              <a:schemeClr val="bg1"/>
            </a:solidFill>
          </p:grpSpPr>
          <p:sp>
            <p:nvSpPr>
              <p:cNvPr id="5" name="Freeform: Shape 30">
                <a:extLst>
                  <a:ext uri="{FF2B5EF4-FFF2-40B4-BE49-F238E27FC236}">
                    <a16:creationId xmlns:a16="http://schemas.microsoft.com/office/drawing/2014/main" id="{75130A8B-08CC-4411-808F-3DD12D4BA605}"/>
                  </a:ext>
                </a:extLst>
              </p:cNvPr>
              <p:cNvSpPr/>
              <p:nvPr/>
            </p:nvSpPr>
            <p:spPr bwMode="auto">
              <a:xfrm>
                <a:off x="2770187" y="2415226"/>
                <a:ext cx="330200" cy="330200"/>
              </a:xfrm>
              <a:custGeom>
                <a:avLst/>
                <a:gdLst>
                  <a:gd name="T0" fmla="*/ 16 w 208"/>
                  <a:gd name="T1" fmla="*/ 177 h 208"/>
                  <a:gd name="T2" fmla="*/ 13 w 208"/>
                  <a:gd name="T3" fmla="*/ 180 h 208"/>
                  <a:gd name="T4" fmla="*/ 13 w 208"/>
                  <a:gd name="T5" fmla="*/ 190 h 208"/>
                  <a:gd name="T6" fmla="*/ 19 w 208"/>
                  <a:gd name="T7" fmla="*/ 196 h 208"/>
                  <a:gd name="T8" fmla="*/ 27 w 208"/>
                  <a:gd name="T9" fmla="*/ 196 h 208"/>
                  <a:gd name="T10" fmla="*/ 83 w 208"/>
                  <a:gd name="T11" fmla="*/ 141 h 208"/>
                  <a:gd name="T12" fmla="*/ 68 w 208"/>
                  <a:gd name="T13" fmla="*/ 124 h 208"/>
                  <a:gd name="T14" fmla="*/ 109 w 208"/>
                  <a:gd name="T15" fmla="*/ 17 h 208"/>
                  <a:gd name="T16" fmla="*/ 78 w 208"/>
                  <a:gd name="T17" fmla="*/ 40 h 208"/>
                  <a:gd name="T18" fmla="*/ 65 w 208"/>
                  <a:gd name="T19" fmla="*/ 78 h 208"/>
                  <a:gd name="T20" fmla="*/ 78 w 208"/>
                  <a:gd name="T21" fmla="*/ 117 h 208"/>
                  <a:gd name="T22" fmla="*/ 109 w 208"/>
                  <a:gd name="T23" fmla="*/ 140 h 208"/>
                  <a:gd name="T24" fmla="*/ 150 w 208"/>
                  <a:gd name="T25" fmla="*/ 140 h 208"/>
                  <a:gd name="T26" fmla="*/ 182 w 208"/>
                  <a:gd name="T27" fmla="*/ 117 h 208"/>
                  <a:gd name="T28" fmla="*/ 195 w 208"/>
                  <a:gd name="T29" fmla="*/ 78 h 208"/>
                  <a:gd name="T30" fmla="*/ 182 w 208"/>
                  <a:gd name="T31" fmla="*/ 40 h 208"/>
                  <a:gd name="T32" fmla="*/ 150 w 208"/>
                  <a:gd name="T33" fmla="*/ 17 h 208"/>
                  <a:gd name="T34" fmla="*/ 130 w 208"/>
                  <a:gd name="T35" fmla="*/ 0 h 208"/>
                  <a:gd name="T36" fmla="*/ 176 w 208"/>
                  <a:gd name="T37" fmla="*/ 16 h 208"/>
                  <a:gd name="T38" fmla="*/ 203 w 208"/>
                  <a:gd name="T39" fmla="*/ 53 h 208"/>
                  <a:gd name="T40" fmla="*/ 203 w 208"/>
                  <a:gd name="T41" fmla="*/ 102 h 208"/>
                  <a:gd name="T42" fmla="*/ 176 w 208"/>
                  <a:gd name="T43" fmla="*/ 141 h 208"/>
                  <a:gd name="T44" fmla="*/ 130 w 208"/>
                  <a:gd name="T45" fmla="*/ 156 h 208"/>
                  <a:gd name="T46" fmla="*/ 94 w 208"/>
                  <a:gd name="T47" fmla="*/ 147 h 208"/>
                  <a:gd name="T48" fmla="*/ 39 w 208"/>
                  <a:gd name="T49" fmla="*/ 202 h 208"/>
                  <a:gd name="T50" fmla="*/ 29 w 208"/>
                  <a:gd name="T51" fmla="*/ 208 h 208"/>
                  <a:gd name="T52" fmla="*/ 17 w 208"/>
                  <a:gd name="T53" fmla="*/ 208 h 208"/>
                  <a:gd name="T54" fmla="*/ 7 w 208"/>
                  <a:gd name="T55" fmla="*/ 202 h 208"/>
                  <a:gd name="T56" fmla="*/ 1 w 208"/>
                  <a:gd name="T57" fmla="*/ 192 h 208"/>
                  <a:gd name="T58" fmla="*/ 1 w 208"/>
                  <a:gd name="T59" fmla="*/ 179 h 208"/>
                  <a:gd name="T60" fmla="*/ 7 w 208"/>
                  <a:gd name="T61" fmla="*/ 169 h 208"/>
                  <a:gd name="T62" fmla="*/ 60 w 208"/>
                  <a:gd name="T63" fmla="*/ 115 h 208"/>
                  <a:gd name="T64" fmla="*/ 52 w 208"/>
                  <a:gd name="T65" fmla="*/ 78 h 208"/>
                  <a:gd name="T66" fmla="*/ 68 w 208"/>
                  <a:gd name="T67" fmla="*/ 33 h 208"/>
                  <a:gd name="T68" fmla="*/ 105 w 208"/>
                  <a:gd name="T69" fmla="*/ 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8" h="208">
                    <a:moveTo>
                      <a:pt x="68" y="124"/>
                    </a:moveTo>
                    <a:lnTo>
                      <a:pt x="16" y="177"/>
                    </a:lnTo>
                    <a:lnTo>
                      <a:pt x="16" y="177"/>
                    </a:lnTo>
                    <a:lnTo>
                      <a:pt x="13" y="180"/>
                    </a:lnTo>
                    <a:lnTo>
                      <a:pt x="11" y="185"/>
                    </a:lnTo>
                    <a:lnTo>
                      <a:pt x="13" y="190"/>
                    </a:lnTo>
                    <a:lnTo>
                      <a:pt x="14" y="193"/>
                    </a:lnTo>
                    <a:lnTo>
                      <a:pt x="19" y="196"/>
                    </a:lnTo>
                    <a:lnTo>
                      <a:pt x="23" y="196"/>
                    </a:lnTo>
                    <a:lnTo>
                      <a:pt x="27" y="196"/>
                    </a:lnTo>
                    <a:lnTo>
                      <a:pt x="32" y="193"/>
                    </a:lnTo>
                    <a:lnTo>
                      <a:pt x="83" y="141"/>
                    </a:lnTo>
                    <a:lnTo>
                      <a:pt x="75" y="133"/>
                    </a:lnTo>
                    <a:lnTo>
                      <a:pt x="68" y="124"/>
                    </a:lnTo>
                    <a:close/>
                    <a:moveTo>
                      <a:pt x="130" y="13"/>
                    </a:moveTo>
                    <a:lnTo>
                      <a:pt x="109" y="17"/>
                    </a:lnTo>
                    <a:lnTo>
                      <a:pt x="92" y="26"/>
                    </a:lnTo>
                    <a:lnTo>
                      <a:pt x="78" y="40"/>
                    </a:lnTo>
                    <a:lnTo>
                      <a:pt x="68" y="58"/>
                    </a:lnTo>
                    <a:lnTo>
                      <a:pt x="65" y="78"/>
                    </a:lnTo>
                    <a:lnTo>
                      <a:pt x="68" y="100"/>
                    </a:lnTo>
                    <a:lnTo>
                      <a:pt x="78" y="117"/>
                    </a:lnTo>
                    <a:lnTo>
                      <a:pt x="92" y="131"/>
                    </a:lnTo>
                    <a:lnTo>
                      <a:pt x="109" y="140"/>
                    </a:lnTo>
                    <a:lnTo>
                      <a:pt x="130" y="143"/>
                    </a:lnTo>
                    <a:lnTo>
                      <a:pt x="150" y="140"/>
                    </a:lnTo>
                    <a:lnTo>
                      <a:pt x="169" y="131"/>
                    </a:lnTo>
                    <a:lnTo>
                      <a:pt x="182" y="117"/>
                    </a:lnTo>
                    <a:lnTo>
                      <a:pt x="192" y="100"/>
                    </a:lnTo>
                    <a:lnTo>
                      <a:pt x="195" y="78"/>
                    </a:lnTo>
                    <a:lnTo>
                      <a:pt x="192" y="58"/>
                    </a:lnTo>
                    <a:lnTo>
                      <a:pt x="182" y="40"/>
                    </a:lnTo>
                    <a:lnTo>
                      <a:pt x="169" y="26"/>
                    </a:lnTo>
                    <a:lnTo>
                      <a:pt x="150" y="17"/>
                    </a:lnTo>
                    <a:lnTo>
                      <a:pt x="130" y="13"/>
                    </a:lnTo>
                    <a:close/>
                    <a:moveTo>
                      <a:pt x="130" y="0"/>
                    </a:moveTo>
                    <a:lnTo>
                      <a:pt x="154" y="4"/>
                    </a:lnTo>
                    <a:lnTo>
                      <a:pt x="176" y="16"/>
                    </a:lnTo>
                    <a:lnTo>
                      <a:pt x="193" y="33"/>
                    </a:lnTo>
                    <a:lnTo>
                      <a:pt x="203" y="53"/>
                    </a:lnTo>
                    <a:lnTo>
                      <a:pt x="208" y="78"/>
                    </a:lnTo>
                    <a:lnTo>
                      <a:pt x="203" y="102"/>
                    </a:lnTo>
                    <a:lnTo>
                      <a:pt x="193" y="124"/>
                    </a:lnTo>
                    <a:lnTo>
                      <a:pt x="176" y="141"/>
                    </a:lnTo>
                    <a:lnTo>
                      <a:pt x="154" y="153"/>
                    </a:lnTo>
                    <a:lnTo>
                      <a:pt x="130" y="156"/>
                    </a:lnTo>
                    <a:lnTo>
                      <a:pt x="111" y="154"/>
                    </a:lnTo>
                    <a:lnTo>
                      <a:pt x="94" y="147"/>
                    </a:lnTo>
                    <a:lnTo>
                      <a:pt x="39" y="202"/>
                    </a:lnTo>
                    <a:lnTo>
                      <a:pt x="39" y="202"/>
                    </a:lnTo>
                    <a:lnTo>
                      <a:pt x="34" y="205"/>
                    </a:lnTo>
                    <a:lnTo>
                      <a:pt x="29" y="208"/>
                    </a:lnTo>
                    <a:lnTo>
                      <a:pt x="23" y="208"/>
                    </a:lnTo>
                    <a:lnTo>
                      <a:pt x="17" y="208"/>
                    </a:lnTo>
                    <a:lnTo>
                      <a:pt x="11" y="205"/>
                    </a:lnTo>
                    <a:lnTo>
                      <a:pt x="7" y="202"/>
                    </a:lnTo>
                    <a:lnTo>
                      <a:pt x="3" y="196"/>
                    </a:lnTo>
                    <a:lnTo>
                      <a:pt x="1" y="192"/>
                    </a:lnTo>
                    <a:lnTo>
                      <a:pt x="0" y="185"/>
                    </a:lnTo>
                    <a:lnTo>
                      <a:pt x="1" y="179"/>
                    </a:lnTo>
                    <a:lnTo>
                      <a:pt x="3" y="173"/>
                    </a:lnTo>
                    <a:lnTo>
                      <a:pt x="7" y="169"/>
                    </a:lnTo>
                    <a:lnTo>
                      <a:pt x="7" y="169"/>
                    </a:lnTo>
                    <a:lnTo>
                      <a:pt x="60" y="115"/>
                    </a:lnTo>
                    <a:lnTo>
                      <a:pt x="55" y="98"/>
                    </a:lnTo>
                    <a:lnTo>
                      <a:pt x="52" y="78"/>
                    </a:lnTo>
                    <a:lnTo>
                      <a:pt x="56" y="53"/>
                    </a:lnTo>
                    <a:lnTo>
                      <a:pt x="68" y="33"/>
                    </a:lnTo>
                    <a:lnTo>
                      <a:pt x="83" y="16"/>
                    </a:lnTo>
                    <a:lnTo>
                      <a:pt x="105" y="4"/>
                    </a:lnTo>
                    <a:lnTo>
                      <a:pt x="130" y="0"/>
                    </a:lnTo>
                    <a:close/>
                  </a:path>
                </a:pathLst>
              </a:custGeom>
              <a:solidFill>
                <a:srgbClr val="49889B"/>
              </a:solidFill>
              <a:ln w="0">
                <a:solidFill>
                  <a:srgbClr val="347A91"/>
                </a:solidFill>
                <a:prstDash val="solid"/>
                <a:round/>
              </a:ln>
            </p:spPr>
            <p:txBody>
              <a:bodyPr anchor="ctr"/>
              <a:lstStyle/>
              <a:p>
                <a:pPr algn="ctr"/>
                <a:endParaRPr/>
              </a:p>
            </p:txBody>
          </p:sp>
          <p:sp>
            <p:nvSpPr>
              <p:cNvPr id="6" name="Freeform: Shape 31">
                <a:extLst>
                  <a:ext uri="{FF2B5EF4-FFF2-40B4-BE49-F238E27FC236}">
                    <a16:creationId xmlns:a16="http://schemas.microsoft.com/office/drawing/2014/main" id="{878B78DF-6563-4024-881F-6B0D7879F1C4}"/>
                  </a:ext>
                </a:extLst>
              </p:cNvPr>
              <p:cNvSpPr/>
              <p:nvPr/>
            </p:nvSpPr>
            <p:spPr bwMode="auto">
              <a:xfrm>
                <a:off x="2905124" y="2467613"/>
                <a:ext cx="76200" cy="77787"/>
              </a:xfrm>
              <a:custGeom>
                <a:avLst/>
                <a:gdLst>
                  <a:gd name="T0" fmla="*/ 45 w 48"/>
                  <a:gd name="T1" fmla="*/ 0 h 49"/>
                  <a:gd name="T2" fmla="*/ 48 w 48"/>
                  <a:gd name="T3" fmla="*/ 2 h 49"/>
                  <a:gd name="T4" fmla="*/ 48 w 48"/>
                  <a:gd name="T5" fmla="*/ 3 h 49"/>
                  <a:gd name="T6" fmla="*/ 48 w 48"/>
                  <a:gd name="T7" fmla="*/ 6 h 49"/>
                  <a:gd name="T8" fmla="*/ 45 w 48"/>
                  <a:gd name="T9" fmla="*/ 6 h 49"/>
                  <a:gd name="T10" fmla="*/ 30 w 48"/>
                  <a:gd name="T11" fmla="*/ 10 h 49"/>
                  <a:gd name="T12" fmla="*/ 17 w 48"/>
                  <a:gd name="T13" fmla="*/ 17 h 49"/>
                  <a:gd name="T14" fmla="*/ 9 w 48"/>
                  <a:gd name="T15" fmla="*/ 30 h 49"/>
                  <a:gd name="T16" fmla="*/ 6 w 48"/>
                  <a:gd name="T17" fmla="*/ 45 h 49"/>
                  <a:gd name="T18" fmla="*/ 4 w 48"/>
                  <a:gd name="T19" fmla="*/ 48 h 49"/>
                  <a:gd name="T20" fmla="*/ 3 w 48"/>
                  <a:gd name="T21" fmla="*/ 49 h 49"/>
                  <a:gd name="T22" fmla="*/ 0 w 48"/>
                  <a:gd name="T23" fmla="*/ 48 h 49"/>
                  <a:gd name="T24" fmla="*/ 0 w 48"/>
                  <a:gd name="T25" fmla="*/ 45 h 49"/>
                  <a:gd name="T26" fmla="*/ 3 w 48"/>
                  <a:gd name="T27" fmla="*/ 28 h 49"/>
                  <a:gd name="T28" fmla="*/ 13 w 48"/>
                  <a:gd name="T29" fmla="*/ 13 h 49"/>
                  <a:gd name="T30" fmla="*/ 27 w 48"/>
                  <a:gd name="T31" fmla="*/ 3 h 49"/>
                  <a:gd name="T32" fmla="*/ 45 w 48"/>
                  <a:gd name="T33"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 h="49">
                    <a:moveTo>
                      <a:pt x="45" y="0"/>
                    </a:moveTo>
                    <a:lnTo>
                      <a:pt x="48" y="2"/>
                    </a:lnTo>
                    <a:lnTo>
                      <a:pt x="48" y="3"/>
                    </a:lnTo>
                    <a:lnTo>
                      <a:pt x="48" y="6"/>
                    </a:lnTo>
                    <a:lnTo>
                      <a:pt x="45" y="6"/>
                    </a:lnTo>
                    <a:lnTo>
                      <a:pt x="30" y="10"/>
                    </a:lnTo>
                    <a:lnTo>
                      <a:pt x="17" y="17"/>
                    </a:lnTo>
                    <a:lnTo>
                      <a:pt x="9" y="30"/>
                    </a:lnTo>
                    <a:lnTo>
                      <a:pt x="6" y="45"/>
                    </a:lnTo>
                    <a:lnTo>
                      <a:pt x="4" y="48"/>
                    </a:lnTo>
                    <a:lnTo>
                      <a:pt x="3" y="49"/>
                    </a:lnTo>
                    <a:lnTo>
                      <a:pt x="0" y="48"/>
                    </a:lnTo>
                    <a:lnTo>
                      <a:pt x="0" y="45"/>
                    </a:lnTo>
                    <a:lnTo>
                      <a:pt x="3" y="28"/>
                    </a:lnTo>
                    <a:lnTo>
                      <a:pt x="13" y="13"/>
                    </a:lnTo>
                    <a:lnTo>
                      <a:pt x="27" y="3"/>
                    </a:lnTo>
                    <a:lnTo>
                      <a:pt x="45" y="0"/>
                    </a:lnTo>
                    <a:close/>
                  </a:path>
                </a:pathLst>
              </a:custGeom>
              <a:grpFill/>
              <a:ln w="0">
                <a:solidFill>
                  <a:srgbClr val="347A91"/>
                </a:solidFill>
                <a:prstDash val="solid"/>
                <a:round/>
              </a:ln>
            </p:spPr>
            <p:txBody>
              <a:bodyPr anchor="ctr"/>
              <a:lstStyle/>
              <a:p>
                <a:pPr algn="ctr"/>
                <a:endParaRPr/>
              </a:p>
            </p:txBody>
          </p:sp>
        </p:grpSp>
      </p:grpSp>
      <p:grpSp>
        <p:nvGrpSpPr>
          <p:cNvPr id="7" name="Group 40">
            <a:extLst>
              <a:ext uri="{FF2B5EF4-FFF2-40B4-BE49-F238E27FC236}">
                <a16:creationId xmlns:a16="http://schemas.microsoft.com/office/drawing/2014/main" id="{A814BE36-B30B-4CD8-8082-7FDD405E6F14}"/>
              </a:ext>
            </a:extLst>
          </p:cNvPr>
          <p:cNvGrpSpPr/>
          <p:nvPr/>
        </p:nvGrpSpPr>
        <p:grpSpPr>
          <a:xfrm>
            <a:off x="1561291" y="3287775"/>
            <a:ext cx="842040" cy="842040"/>
            <a:chOff x="1649640" y="1888846"/>
            <a:chExt cx="867959" cy="867959"/>
          </a:xfrm>
        </p:grpSpPr>
        <p:sp>
          <p:nvSpPr>
            <p:cNvPr id="8" name="Oval 4">
              <a:extLst>
                <a:ext uri="{FF2B5EF4-FFF2-40B4-BE49-F238E27FC236}">
                  <a16:creationId xmlns:a16="http://schemas.microsoft.com/office/drawing/2014/main" id="{3D97B9FF-82D4-4317-A9A2-D559B5486471}"/>
                </a:ext>
              </a:extLst>
            </p:cNvPr>
            <p:cNvSpPr/>
            <p:nvPr/>
          </p:nvSpPr>
          <p:spPr>
            <a:xfrm>
              <a:off x="1649640" y="1888846"/>
              <a:ext cx="867959" cy="867959"/>
            </a:xfrm>
            <a:prstGeom prst="ellipse">
              <a:avLst/>
            </a:prstGeom>
            <a:solidFill>
              <a:schemeClr val="bg1"/>
            </a:solidFill>
            <a:ln>
              <a:solidFill>
                <a:srgbClr val="347A9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solidFill>
              </a:endParaRPr>
            </a:p>
          </p:txBody>
        </p:sp>
        <p:sp>
          <p:nvSpPr>
            <p:cNvPr id="9" name="Freeform: Shape 32">
              <a:extLst>
                <a:ext uri="{FF2B5EF4-FFF2-40B4-BE49-F238E27FC236}">
                  <a16:creationId xmlns:a16="http://schemas.microsoft.com/office/drawing/2014/main" id="{F95D11F7-C98F-4A03-B24F-F4160D064B35}"/>
                </a:ext>
              </a:extLst>
            </p:cNvPr>
            <p:cNvSpPr/>
            <p:nvPr/>
          </p:nvSpPr>
          <p:spPr bwMode="auto">
            <a:xfrm>
              <a:off x="1901691" y="2136965"/>
              <a:ext cx="363857" cy="363857"/>
            </a:xfrm>
            <a:custGeom>
              <a:avLst/>
              <a:gdLst>
                <a:gd name="T0" fmla="*/ 189 w 208"/>
                <a:gd name="T1" fmla="*/ 37 h 208"/>
                <a:gd name="T2" fmla="*/ 104 w 208"/>
                <a:gd name="T3" fmla="*/ 170 h 208"/>
                <a:gd name="T4" fmla="*/ 108 w 208"/>
                <a:gd name="T5" fmla="*/ 170 h 208"/>
                <a:gd name="T6" fmla="*/ 163 w 208"/>
                <a:gd name="T7" fmla="*/ 193 h 208"/>
                <a:gd name="T8" fmla="*/ 189 w 208"/>
                <a:gd name="T9" fmla="*/ 37 h 208"/>
                <a:gd name="T10" fmla="*/ 170 w 208"/>
                <a:gd name="T11" fmla="*/ 35 h 208"/>
                <a:gd name="T12" fmla="*/ 20 w 208"/>
                <a:gd name="T13" fmla="*/ 136 h 208"/>
                <a:gd name="T14" fmla="*/ 59 w 208"/>
                <a:gd name="T15" fmla="*/ 151 h 208"/>
                <a:gd name="T16" fmla="*/ 61 w 208"/>
                <a:gd name="T17" fmla="*/ 151 h 208"/>
                <a:gd name="T18" fmla="*/ 170 w 208"/>
                <a:gd name="T19" fmla="*/ 35 h 208"/>
                <a:gd name="T20" fmla="*/ 189 w 208"/>
                <a:gd name="T21" fmla="*/ 24 h 208"/>
                <a:gd name="T22" fmla="*/ 67 w 208"/>
                <a:gd name="T23" fmla="*/ 157 h 208"/>
                <a:gd name="T24" fmla="*/ 67 w 208"/>
                <a:gd name="T25" fmla="*/ 157 h 208"/>
                <a:gd name="T26" fmla="*/ 84 w 208"/>
                <a:gd name="T27" fmla="*/ 189 h 208"/>
                <a:gd name="T28" fmla="*/ 189 w 208"/>
                <a:gd name="T29" fmla="*/ 24 h 208"/>
                <a:gd name="T30" fmla="*/ 201 w 208"/>
                <a:gd name="T31" fmla="*/ 0 h 208"/>
                <a:gd name="T32" fmla="*/ 202 w 208"/>
                <a:gd name="T33" fmla="*/ 1 h 208"/>
                <a:gd name="T34" fmla="*/ 205 w 208"/>
                <a:gd name="T35" fmla="*/ 1 h 208"/>
                <a:gd name="T36" fmla="*/ 206 w 208"/>
                <a:gd name="T37" fmla="*/ 3 h 208"/>
                <a:gd name="T38" fmla="*/ 206 w 208"/>
                <a:gd name="T39" fmla="*/ 6 h 208"/>
                <a:gd name="T40" fmla="*/ 208 w 208"/>
                <a:gd name="T41" fmla="*/ 9 h 208"/>
                <a:gd name="T42" fmla="*/ 175 w 208"/>
                <a:gd name="T43" fmla="*/ 203 h 208"/>
                <a:gd name="T44" fmla="*/ 173 w 208"/>
                <a:gd name="T45" fmla="*/ 205 h 208"/>
                <a:gd name="T46" fmla="*/ 172 w 208"/>
                <a:gd name="T47" fmla="*/ 208 h 208"/>
                <a:gd name="T48" fmla="*/ 169 w 208"/>
                <a:gd name="T49" fmla="*/ 208 h 208"/>
                <a:gd name="T50" fmla="*/ 166 w 208"/>
                <a:gd name="T51" fmla="*/ 208 h 208"/>
                <a:gd name="T52" fmla="*/ 103 w 208"/>
                <a:gd name="T53" fmla="*/ 183 h 208"/>
                <a:gd name="T54" fmla="*/ 90 w 208"/>
                <a:gd name="T55" fmla="*/ 205 h 208"/>
                <a:gd name="T56" fmla="*/ 87 w 208"/>
                <a:gd name="T57" fmla="*/ 208 h 208"/>
                <a:gd name="T58" fmla="*/ 84 w 208"/>
                <a:gd name="T59" fmla="*/ 208 h 208"/>
                <a:gd name="T60" fmla="*/ 84 w 208"/>
                <a:gd name="T61" fmla="*/ 208 h 208"/>
                <a:gd name="T62" fmla="*/ 81 w 208"/>
                <a:gd name="T63" fmla="*/ 208 h 208"/>
                <a:gd name="T64" fmla="*/ 78 w 208"/>
                <a:gd name="T65" fmla="*/ 205 h 208"/>
                <a:gd name="T66" fmla="*/ 55 w 208"/>
                <a:gd name="T67" fmla="*/ 163 h 208"/>
                <a:gd name="T68" fmla="*/ 5 w 208"/>
                <a:gd name="T69" fmla="*/ 143 h 208"/>
                <a:gd name="T70" fmla="*/ 2 w 208"/>
                <a:gd name="T71" fmla="*/ 141 h 208"/>
                <a:gd name="T72" fmla="*/ 0 w 208"/>
                <a:gd name="T73" fmla="*/ 137 h 208"/>
                <a:gd name="T74" fmla="*/ 0 w 208"/>
                <a:gd name="T75" fmla="*/ 134 h 208"/>
                <a:gd name="T76" fmla="*/ 3 w 208"/>
                <a:gd name="T77" fmla="*/ 131 h 208"/>
                <a:gd name="T78" fmla="*/ 198 w 208"/>
                <a:gd name="T79" fmla="*/ 1 h 208"/>
                <a:gd name="T80" fmla="*/ 199 w 208"/>
                <a:gd name="T81" fmla="*/ 1 h 208"/>
                <a:gd name="T82" fmla="*/ 201 w 208"/>
                <a:gd name="T83"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8" h="208">
                  <a:moveTo>
                    <a:pt x="189" y="37"/>
                  </a:moveTo>
                  <a:lnTo>
                    <a:pt x="104" y="170"/>
                  </a:lnTo>
                  <a:lnTo>
                    <a:pt x="108" y="170"/>
                  </a:lnTo>
                  <a:lnTo>
                    <a:pt x="163" y="193"/>
                  </a:lnTo>
                  <a:lnTo>
                    <a:pt x="189" y="37"/>
                  </a:lnTo>
                  <a:close/>
                  <a:moveTo>
                    <a:pt x="170" y="35"/>
                  </a:moveTo>
                  <a:lnTo>
                    <a:pt x="20" y="136"/>
                  </a:lnTo>
                  <a:lnTo>
                    <a:pt x="59" y="151"/>
                  </a:lnTo>
                  <a:lnTo>
                    <a:pt x="61" y="151"/>
                  </a:lnTo>
                  <a:lnTo>
                    <a:pt x="170" y="35"/>
                  </a:lnTo>
                  <a:close/>
                  <a:moveTo>
                    <a:pt x="189" y="24"/>
                  </a:moveTo>
                  <a:lnTo>
                    <a:pt x="67" y="157"/>
                  </a:lnTo>
                  <a:lnTo>
                    <a:pt x="67" y="157"/>
                  </a:lnTo>
                  <a:lnTo>
                    <a:pt x="84" y="189"/>
                  </a:lnTo>
                  <a:lnTo>
                    <a:pt x="189" y="24"/>
                  </a:lnTo>
                  <a:close/>
                  <a:moveTo>
                    <a:pt x="201" y="0"/>
                  </a:moveTo>
                  <a:lnTo>
                    <a:pt x="202" y="1"/>
                  </a:lnTo>
                  <a:lnTo>
                    <a:pt x="205" y="1"/>
                  </a:lnTo>
                  <a:lnTo>
                    <a:pt x="206" y="3"/>
                  </a:lnTo>
                  <a:lnTo>
                    <a:pt x="206" y="6"/>
                  </a:lnTo>
                  <a:lnTo>
                    <a:pt x="208" y="9"/>
                  </a:lnTo>
                  <a:lnTo>
                    <a:pt x="175" y="203"/>
                  </a:lnTo>
                  <a:lnTo>
                    <a:pt x="173" y="205"/>
                  </a:lnTo>
                  <a:lnTo>
                    <a:pt x="172" y="208"/>
                  </a:lnTo>
                  <a:lnTo>
                    <a:pt x="169" y="208"/>
                  </a:lnTo>
                  <a:lnTo>
                    <a:pt x="166" y="208"/>
                  </a:lnTo>
                  <a:lnTo>
                    <a:pt x="103" y="183"/>
                  </a:lnTo>
                  <a:lnTo>
                    <a:pt x="90" y="205"/>
                  </a:lnTo>
                  <a:lnTo>
                    <a:pt x="87" y="208"/>
                  </a:lnTo>
                  <a:lnTo>
                    <a:pt x="84" y="208"/>
                  </a:lnTo>
                  <a:lnTo>
                    <a:pt x="84" y="208"/>
                  </a:lnTo>
                  <a:lnTo>
                    <a:pt x="81" y="208"/>
                  </a:lnTo>
                  <a:lnTo>
                    <a:pt x="78" y="205"/>
                  </a:lnTo>
                  <a:lnTo>
                    <a:pt x="55" y="163"/>
                  </a:lnTo>
                  <a:lnTo>
                    <a:pt x="5" y="143"/>
                  </a:lnTo>
                  <a:lnTo>
                    <a:pt x="2" y="141"/>
                  </a:lnTo>
                  <a:lnTo>
                    <a:pt x="0" y="137"/>
                  </a:lnTo>
                  <a:lnTo>
                    <a:pt x="0" y="134"/>
                  </a:lnTo>
                  <a:lnTo>
                    <a:pt x="3" y="131"/>
                  </a:lnTo>
                  <a:lnTo>
                    <a:pt x="198" y="1"/>
                  </a:lnTo>
                  <a:lnTo>
                    <a:pt x="199" y="1"/>
                  </a:lnTo>
                  <a:lnTo>
                    <a:pt x="201" y="0"/>
                  </a:lnTo>
                  <a:close/>
                </a:path>
              </a:pathLst>
            </a:custGeom>
            <a:solidFill>
              <a:srgbClr val="49889B"/>
            </a:solidFill>
            <a:ln w="0">
              <a:solidFill>
                <a:srgbClr val="347A91"/>
              </a:solidFill>
              <a:prstDash val="solid"/>
              <a:round/>
            </a:ln>
          </p:spPr>
          <p:txBody>
            <a:bodyPr anchor="ctr"/>
            <a:lstStyle/>
            <a:p>
              <a:pPr algn="ctr"/>
              <a:endParaRPr dirty="0"/>
            </a:p>
          </p:txBody>
        </p:sp>
      </p:grpSp>
      <p:grpSp>
        <p:nvGrpSpPr>
          <p:cNvPr id="10" name="Group 26">
            <a:extLst>
              <a:ext uri="{FF2B5EF4-FFF2-40B4-BE49-F238E27FC236}">
                <a16:creationId xmlns:a16="http://schemas.microsoft.com/office/drawing/2014/main" id="{A329A85A-CEE3-4E23-8DAE-2653F17E0EBC}"/>
              </a:ext>
            </a:extLst>
          </p:cNvPr>
          <p:cNvGrpSpPr/>
          <p:nvPr/>
        </p:nvGrpSpPr>
        <p:grpSpPr>
          <a:xfrm>
            <a:off x="6779353" y="3279978"/>
            <a:ext cx="842040" cy="842040"/>
            <a:chOff x="7024802" y="1880809"/>
            <a:chExt cx="867959" cy="867959"/>
          </a:xfrm>
        </p:grpSpPr>
        <p:sp>
          <p:nvSpPr>
            <p:cNvPr id="11" name="Oval 2">
              <a:extLst>
                <a:ext uri="{FF2B5EF4-FFF2-40B4-BE49-F238E27FC236}">
                  <a16:creationId xmlns:a16="http://schemas.microsoft.com/office/drawing/2014/main" id="{A729D339-C2BD-48A4-9D4F-C1AD666ED6BC}"/>
                </a:ext>
              </a:extLst>
            </p:cNvPr>
            <p:cNvSpPr/>
            <p:nvPr/>
          </p:nvSpPr>
          <p:spPr>
            <a:xfrm>
              <a:off x="7024802" y="1880809"/>
              <a:ext cx="867959" cy="867959"/>
            </a:xfrm>
            <a:prstGeom prst="ellipse">
              <a:avLst/>
            </a:prstGeom>
            <a:solidFill>
              <a:schemeClr val="bg1"/>
            </a:solidFill>
            <a:ln>
              <a:solidFill>
                <a:srgbClr val="347A9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solidFill>
              </a:endParaRPr>
            </a:p>
          </p:txBody>
        </p:sp>
        <p:sp>
          <p:nvSpPr>
            <p:cNvPr id="12" name="Freeform: Shape 33">
              <a:extLst>
                <a:ext uri="{FF2B5EF4-FFF2-40B4-BE49-F238E27FC236}">
                  <a16:creationId xmlns:a16="http://schemas.microsoft.com/office/drawing/2014/main" id="{E70FDF50-66B8-4155-9820-49FA1164571C}"/>
                </a:ext>
              </a:extLst>
            </p:cNvPr>
            <p:cNvSpPr/>
            <p:nvPr/>
          </p:nvSpPr>
          <p:spPr bwMode="auto">
            <a:xfrm>
              <a:off x="7277727" y="2132861"/>
              <a:ext cx="362108" cy="363857"/>
            </a:xfrm>
            <a:custGeom>
              <a:avLst/>
              <a:gdLst>
                <a:gd name="T0" fmla="*/ 13 w 207"/>
                <a:gd name="T1" fmla="*/ 83 h 208"/>
                <a:gd name="T2" fmla="*/ 20 w 207"/>
                <a:gd name="T3" fmla="*/ 195 h 208"/>
                <a:gd name="T4" fmla="*/ 46 w 207"/>
                <a:gd name="T5" fmla="*/ 187 h 208"/>
                <a:gd name="T6" fmla="*/ 39 w 207"/>
                <a:gd name="T7" fmla="*/ 78 h 208"/>
                <a:gd name="T8" fmla="*/ 99 w 207"/>
                <a:gd name="T9" fmla="*/ 14 h 208"/>
                <a:gd name="T10" fmla="*/ 92 w 207"/>
                <a:gd name="T11" fmla="*/ 46 h 208"/>
                <a:gd name="T12" fmla="*/ 57 w 207"/>
                <a:gd name="T13" fmla="*/ 81 h 208"/>
                <a:gd name="T14" fmla="*/ 52 w 207"/>
                <a:gd name="T15" fmla="*/ 177 h 208"/>
                <a:gd name="T16" fmla="*/ 57 w 207"/>
                <a:gd name="T17" fmla="*/ 183 h 208"/>
                <a:gd name="T18" fmla="*/ 66 w 207"/>
                <a:gd name="T19" fmla="*/ 184 h 208"/>
                <a:gd name="T20" fmla="*/ 99 w 207"/>
                <a:gd name="T21" fmla="*/ 192 h 208"/>
                <a:gd name="T22" fmla="*/ 163 w 207"/>
                <a:gd name="T23" fmla="*/ 193 h 208"/>
                <a:gd name="T24" fmla="*/ 171 w 207"/>
                <a:gd name="T25" fmla="*/ 187 h 208"/>
                <a:gd name="T26" fmla="*/ 173 w 207"/>
                <a:gd name="T27" fmla="*/ 180 h 208"/>
                <a:gd name="T28" fmla="*/ 165 w 207"/>
                <a:gd name="T29" fmla="*/ 174 h 208"/>
                <a:gd name="T30" fmla="*/ 152 w 207"/>
                <a:gd name="T31" fmla="*/ 169 h 208"/>
                <a:gd name="T32" fmla="*/ 176 w 207"/>
                <a:gd name="T33" fmla="*/ 167 h 208"/>
                <a:gd name="T34" fmla="*/ 183 w 207"/>
                <a:gd name="T35" fmla="*/ 159 h 208"/>
                <a:gd name="T36" fmla="*/ 184 w 207"/>
                <a:gd name="T37" fmla="*/ 148 h 208"/>
                <a:gd name="T38" fmla="*/ 174 w 207"/>
                <a:gd name="T39" fmla="*/ 143 h 208"/>
                <a:gd name="T40" fmla="*/ 163 w 207"/>
                <a:gd name="T41" fmla="*/ 143 h 208"/>
                <a:gd name="T42" fmla="*/ 160 w 207"/>
                <a:gd name="T43" fmla="*/ 137 h 208"/>
                <a:gd name="T44" fmla="*/ 170 w 207"/>
                <a:gd name="T45" fmla="*/ 135 h 208"/>
                <a:gd name="T46" fmla="*/ 187 w 207"/>
                <a:gd name="T47" fmla="*/ 131 h 208"/>
                <a:gd name="T48" fmla="*/ 191 w 207"/>
                <a:gd name="T49" fmla="*/ 121 h 208"/>
                <a:gd name="T50" fmla="*/ 189 w 207"/>
                <a:gd name="T51" fmla="*/ 112 h 208"/>
                <a:gd name="T52" fmla="*/ 171 w 207"/>
                <a:gd name="T53" fmla="*/ 109 h 208"/>
                <a:gd name="T54" fmla="*/ 165 w 207"/>
                <a:gd name="T55" fmla="*/ 107 h 208"/>
                <a:gd name="T56" fmla="*/ 176 w 207"/>
                <a:gd name="T57" fmla="*/ 104 h 208"/>
                <a:gd name="T58" fmla="*/ 191 w 207"/>
                <a:gd name="T59" fmla="*/ 99 h 208"/>
                <a:gd name="T60" fmla="*/ 194 w 207"/>
                <a:gd name="T61" fmla="*/ 92 h 208"/>
                <a:gd name="T62" fmla="*/ 194 w 207"/>
                <a:gd name="T63" fmla="*/ 86 h 208"/>
                <a:gd name="T64" fmla="*/ 184 w 207"/>
                <a:gd name="T65" fmla="*/ 79 h 208"/>
                <a:gd name="T66" fmla="*/ 144 w 207"/>
                <a:gd name="T67" fmla="*/ 78 h 208"/>
                <a:gd name="T68" fmla="*/ 122 w 207"/>
                <a:gd name="T69" fmla="*/ 53 h 208"/>
                <a:gd name="T70" fmla="*/ 109 w 207"/>
                <a:gd name="T71" fmla="*/ 14 h 208"/>
                <a:gd name="T72" fmla="*/ 125 w 207"/>
                <a:gd name="T73" fmla="*/ 13 h 208"/>
                <a:gd name="T74" fmla="*/ 135 w 207"/>
                <a:gd name="T75" fmla="*/ 55 h 208"/>
                <a:gd name="T76" fmla="*/ 177 w 207"/>
                <a:gd name="T77" fmla="*/ 66 h 208"/>
                <a:gd name="T78" fmla="*/ 203 w 207"/>
                <a:gd name="T79" fmla="*/ 76 h 208"/>
                <a:gd name="T80" fmla="*/ 207 w 207"/>
                <a:gd name="T81" fmla="*/ 92 h 208"/>
                <a:gd name="T82" fmla="*/ 204 w 207"/>
                <a:gd name="T83" fmla="*/ 104 h 208"/>
                <a:gd name="T84" fmla="*/ 204 w 207"/>
                <a:gd name="T85" fmla="*/ 124 h 208"/>
                <a:gd name="T86" fmla="*/ 196 w 207"/>
                <a:gd name="T87" fmla="*/ 141 h 208"/>
                <a:gd name="T88" fmla="*/ 196 w 207"/>
                <a:gd name="T89" fmla="*/ 160 h 208"/>
                <a:gd name="T90" fmla="*/ 184 w 207"/>
                <a:gd name="T91" fmla="*/ 176 h 208"/>
                <a:gd name="T92" fmla="*/ 183 w 207"/>
                <a:gd name="T93" fmla="*/ 193 h 208"/>
                <a:gd name="T94" fmla="*/ 124 w 207"/>
                <a:gd name="T95" fmla="*/ 208 h 208"/>
                <a:gd name="T96" fmla="*/ 72 w 207"/>
                <a:gd name="T97" fmla="*/ 199 h 208"/>
                <a:gd name="T98" fmla="*/ 56 w 207"/>
                <a:gd name="T99" fmla="*/ 196 h 208"/>
                <a:gd name="T100" fmla="*/ 44 w 207"/>
                <a:gd name="T101" fmla="*/ 206 h 208"/>
                <a:gd name="T102" fmla="*/ 8 w 207"/>
                <a:gd name="T103" fmla="*/ 203 h 208"/>
                <a:gd name="T104" fmla="*/ 0 w 207"/>
                <a:gd name="T105" fmla="*/ 83 h 208"/>
                <a:gd name="T106" fmla="*/ 13 w 207"/>
                <a:gd name="T107" fmla="*/ 65 h 208"/>
                <a:gd name="T108" fmla="*/ 49 w 207"/>
                <a:gd name="T109" fmla="*/ 66 h 208"/>
                <a:gd name="T110" fmla="*/ 54 w 207"/>
                <a:gd name="T111" fmla="*/ 68 h 208"/>
                <a:gd name="T112" fmla="*/ 79 w 207"/>
                <a:gd name="T113" fmla="*/ 43 h 208"/>
                <a:gd name="T114" fmla="*/ 88 w 207"/>
                <a:gd name="T115" fmla="*/ 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7" h="208">
                  <a:moveTo>
                    <a:pt x="20" y="78"/>
                  </a:moveTo>
                  <a:lnTo>
                    <a:pt x="15" y="78"/>
                  </a:lnTo>
                  <a:lnTo>
                    <a:pt x="14" y="81"/>
                  </a:lnTo>
                  <a:lnTo>
                    <a:pt x="13" y="83"/>
                  </a:lnTo>
                  <a:lnTo>
                    <a:pt x="13" y="187"/>
                  </a:lnTo>
                  <a:lnTo>
                    <a:pt x="14" y="190"/>
                  </a:lnTo>
                  <a:lnTo>
                    <a:pt x="15" y="193"/>
                  </a:lnTo>
                  <a:lnTo>
                    <a:pt x="20" y="195"/>
                  </a:lnTo>
                  <a:lnTo>
                    <a:pt x="39" y="195"/>
                  </a:lnTo>
                  <a:lnTo>
                    <a:pt x="41" y="193"/>
                  </a:lnTo>
                  <a:lnTo>
                    <a:pt x="44" y="190"/>
                  </a:lnTo>
                  <a:lnTo>
                    <a:pt x="46" y="187"/>
                  </a:lnTo>
                  <a:lnTo>
                    <a:pt x="46" y="83"/>
                  </a:lnTo>
                  <a:lnTo>
                    <a:pt x="44" y="81"/>
                  </a:lnTo>
                  <a:lnTo>
                    <a:pt x="41" y="78"/>
                  </a:lnTo>
                  <a:lnTo>
                    <a:pt x="39" y="78"/>
                  </a:lnTo>
                  <a:lnTo>
                    <a:pt x="20" y="78"/>
                  </a:lnTo>
                  <a:close/>
                  <a:moveTo>
                    <a:pt x="103" y="13"/>
                  </a:moveTo>
                  <a:lnTo>
                    <a:pt x="101" y="13"/>
                  </a:lnTo>
                  <a:lnTo>
                    <a:pt x="99" y="14"/>
                  </a:lnTo>
                  <a:lnTo>
                    <a:pt x="98" y="17"/>
                  </a:lnTo>
                  <a:lnTo>
                    <a:pt x="98" y="19"/>
                  </a:lnTo>
                  <a:lnTo>
                    <a:pt x="96" y="33"/>
                  </a:lnTo>
                  <a:lnTo>
                    <a:pt x="92" y="46"/>
                  </a:lnTo>
                  <a:lnTo>
                    <a:pt x="85" y="59"/>
                  </a:lnTo>
                  <a:lnTo>
                    <a:pt x="73" y="70"/>
                  </a:lnTo>
                  <a:lnTo>
                    <a:pt x="59" y="81"/>
                  </a:lnTo>
                  <a:lnTo>
                    <a:pt x="57" y="81"/>
                  </a:lnTo>
                  <a:lnTo>
                    <a:pt x="54" y="82"/>
                  </a:lnTo>
                  <a:lnTo>
                    <a:pt x="53" y="85"/>
                  </a:lnTo>
                  <a:lnTo>
                    <a:pt x="52" y="88"/>
                  </a:lnTo>
                  <a:lnTo>
                    <a:pt x="52" y="177"/>
                  </a:lnTo>
                  <a:lnTo>
                    <a:pt x="53" y="179"/>
                  </a:lnTo>
                  <a:lnTo>
                    <a:pt x="54" y="182"/>
                  </a:lnTo>
                  <a:lnTo>
                    <a:pt x="56" y="182"/>
                  </a:lnTo>
                  <a:lnTo>
                    <a:pt x="57" y="183"/>
                  </a:lnTo>
                  <a:lnTo>
                    <a:pt x="57" y="183"/>
                  </a:lnTo>
                  <a:lnTo>
                    <a:pt x="59" y="183"/>
                  </a:lnTo>
                  <a:lnTo>
                    <a:pt x="60" y="183"/>
                  </a:lnTo>
                  <a:lnTo>
                    <a:pt x="66" y="184"/>
                  </a:lnTo>
                  <a:lnTo>
                    <a:pt x="75" y="187"/>
                  </a:lnTo>
                  <a:lnTo>
                    <a:pt x="88" y="190"/>
                  </a:lnTo>
                  <a:lnTo>
                    <a:pt x="90" y="190"/>
                  </a:lnTo>
                  <a:lnTo>
                    <a:pt x="99" y="192"/>
                  </a:lnTo>
                  <a:lnTo>
                    <a:pt x="111" y="193"/>
                  </a:lnTo>
                  <a:lnTo>
                    <a:pt x="124" y="195"/>
                  </a:lnTo>
                  <a:lnTo>
                    <a:pt x="158" y="195"/>
                  </a:lnTo>
                  <a:lnTo>
                    <a:pt x="163" y="193"/>
                  </a:lnTo>
                  <a:lnTo>
                    <a:pt x="167" y="193"/>
                  </a:lnTo>
                  <a:lnTo>
                    <a:pt x="168" y="190"/>
                  </a:lnTo>
                  <a:lnTo>
                    <a:pt x="171" y="189"/>
                  </a:lnTo>
                  <a:lnTo>
                    <a:pt x="171" y="187"/>
                  </a:lnTo>
                  <a:lnTo>
                    <a:pt x="171" y="186"/>
                  </a:lnTo>
                  <a:lnTo>
                    <a:pt x="173" y="183"/>
                  </a:lnTo>
                  <a:lnTo>
                    <a:pt x="173" y="182"/>
                  </a:lnTo>
                  <a:lnTo>
                    <a:pt x="173" y="180"/>
                  </a:lnTo>
                  <a:lnTo>
                    <a:pt x="171" y="179"/>
                  </a:lnTo>
                  <a:lnTo>
                    <a:pt x="171" y="176"/>
                  </a:lnTo>
                  <a:lnTo>
                    <a:pt x="168" y="174"/>
                  </a:lnTo>
                  <a:lnTo>
                    <a:pt x="165" y="174"/>
                  </a:lnTo>
                  <a:lnTo>
                    <a:pt x="155" y="174"/>
                  </a:lnTo>
                  <a:lnTo>
                    <a:pt x="152" y="173"/>
                  </a:lnTo>
                  <a:lnTo>
                    <a:pt x="152" y="172"/>
                  </a:lnTo>
                  <a:lnTo>
                    <a:pt x="152" y="169"/>
                  </a:lnTo>
                  <a:lnTo>
                    <a:pt x="155" y="169"/>
                  </a:lnTo>
                  <a:lnTo>
                    <a:pt x="165" y="169"/>
                  </a:lnTo>
                  <a:lnTo>
                    <a:pt x="171" y="167"/>
                  </a:lnTo>
                  <a:lnTo>
                    <a:pt x="176" y="167"/>
                  </a:lnTo>
                  <a:lnTo>
                    <a:pt x="178" y="166"/>
                  </a:lnTo>
                  <a:lnTo>
                    <a:pt x="180" y="163"/>
                  </a:lnTo>
                  <a:lnTo>
                    <a:pt x="181" y="161"/>
                  </a:lnTo>
                  <a:lnTo>
                    <a:pt x="183" y="159"/>
                  </a:lnTo>
                  <a:lnTo>
                    <a:pt x="183" y="156"/>
                  </a:lnTo>
                  <a:lnTo>
                    <a:pt x="184" y="153"/>
                  </a:lnTo>
                  <a:lnTo>
                    <a:pt x="184" y="150"/>
                  </a:lnTo>
                  <a:lnTo>
                    <a:pt x="184" y="148"/>
                  </a:lnTo>
                  <a:lnTo>
                    <a:pt x="183" y="146"/>
                  </a:lnTo>
                  <a:lnTo>
                    <a:pt x="181" y="144"/>
                  </a:lnTo>
                  <a:lnTo>
                    <a:pt x="178" y="143"/>
                  </a:lnTo>
                  <a:lnTo>
                    <a:pt x="174" y="143"/>
                  </a:lnTo>
                  <a:lnTo>
                    <a:pt x="171" y="143"/>
                  </a:lnTo>
                  <a:lnTo>
                    <a:pt x="168" y="143"/>
                  </a:lnTo>
                  <a:lnTo>
                    <a:pt x="165" y="143"/>
                  </a:lnTo>
                  <a:lnTo>
                    <a:pt x="163" y="143"/>
                  </a:lnTo>
                  <a:lnTo>
                    <a:pt x="163" y="143"/>
                  </a:lnTo>
                  <a:lnTo>
                    <a:pt x="160" y="141"/>
                  </a:lnTo>
                  <a:lnTo>
                    <a:pt x="158" y="138"/>
                  </a:lnTo>
                  <a:lnTo>
                    <a:pt x="160" y="137"/>
                  </a:lnTo>
                  <a:lnTo>
                    <a:pt x="163" y="135"/>
                  </a:lnTo>
                  <a:lnTo>
                    <a:pt x="163" y="135"/>
                  </a:lnTo>
                  <a:lnTo>
                    <a:pt x="165" y="135"/>
                  </a:lnTo>
                  <a:lnTo>
                    <a:pt x="170" y="135"/>
                  </a:lnTo>
                  <a:lnTo>
                    <a:pt x="177" y="135"/>
                  </a:lnTo>
                  <a:lnTo>
                    <a:pt x="181" y="135"/>
                  </a:lnTo>
                  <a:lnTo>
                    <a:pt x="184" y="134"/>
                  </a:lnTo>
                  <a:lnTo>
                    <a:pt x="187" y="131"/>
                  </a:lnTo>
                  <a:lnTo>
                    <a:pt x="189" y="130"/>
                  </a:lnTo>
                  <a:lnTo>
                    <a:pt x="190" y="127"/>
                  </a:lnTo>
                  <a:lnTo>
                    <a:pt x="191" y="124"/>
                  </a:lnTo>
                  <a:lnTo>
                    <a:pt x="191" y="121"/>
                  </a:lnTo>
                  <a:lnTo>
                    <a:pt x="191" y="120"/>
                  </a:lnTo>
                  <a:lnTo>
                    <a:pt x="191" y="117"/>
                  </a:lnTo>
                  <a:lnTo>
                    <a:pt x="190" y="114"/>
                  </a:lnTo>
                  <a:lnTo>
                    <a:pt x="189" y="112"/>
                  </a:lnTo>
                  <a:lnTo>
                    <a:pt x="186" y="111"/>
                  </a:lnTo>
                  <a:lnTo>
                    <a:pt x="181" y="109"/>
                  </a:lnTo>
                  <a:lnTo>
                    <a:pt x="176" y="109"/>
                  </a:lnTo>
                  <a:lnTo>
                    <a:pt x="171" y="109"/>
                  </a:lnTo>
                  <a:lnTo>
                    <a:pt x="170" y="109"/>
                  </a:lnTo>
                  <a:lnTo>
                    <a:pt x="168" y="109"/>
                  </a:lnTo>
                  <a:lnTo>
                    <a:pt x="167" y="108"/>
                  </a:lnTo>
                  <a:lnTo>
                    <a:pt x="165" y="107"/>
                  </a:lnTo>
                  <a:lnTo>
                    <a:pt x="167" y="104"/>
                  </a:lnTo>
                  <a:lnTo>
                    <a:pt x="168" y="104"/>
                  </a:lnTo>
                  <a:lnTo>
                    <a:pt x="171" y="104"/>
                  </a:lnTo>
                  <a:lnTo>
                    <a:pt x="176" y="104"/>
                  </a:lnTo>
                  <a:lnTo>
                    <a:pt x="181" y="104"/>
                  </a:lnTo>
                  <a:lnTo>
                    <a:pt x="186" y="102"/>
                  </a:lnTo>
                  <a:lnTo>
                    <a:pt x="190" y="101"/>
                  </a:lnTo>
                  <a:lnTo>
                    <a:pt x="191" y="99"/>
                  </a:lnTo>
                  <a:lnTo>
                    <a:pt x="193" y="98"/>
                  </a:lnTo>
                  <a:lnTo>
                    <a:pt x="194" y="95"/>
                  </a:lnTo>
                  <a:lnTo>
                    <a:pt x="194" y="94"/>
                  </a:lnTo>
                  <a:lnTo>
                    <a:pt x="194" y="92"/>
                  </a:lnTo>
                  <a:lnTo>
                    <a:pt x="194" y="91"/>
                  </a:lnTo>
                  <a:lnTo>
                    <a:pt x="194" y="89"/>
                  </a:lnTo>
                  <a:lnTo>
                    <a:pt x="194" y="88"/>
                  </a:lnTo>
                  <a:lnTo>
                    <a:pt x="194" y="86"/>
                  </a:lnTo>
                  <a:lnTo>
                    <a:pt x="193" y="83"/>
                  </a:lnTo>
                  <a:lnTo>
                    <a:pt x="190" y="81"/>
                  </a:lnTo>
                  <a:lnTo>
                    <a:pt x="187" y="79"/>
                  </a:lnTo>
                  <a:lnTo>
                    <a:pt x="184" y="79"/>
                  </a:lnTo>
                  <a:lnTo>
                    <a:pt x="180" y="78"/>
                  </a:lnTo>
                  <a:lnTo>
                    <a:pt x="174" y="78"/>
                  </a:lnTo>
                  <a:lnTo>
                    <a:pt x="163" y="78"/>
                  </a:lnTo>
                  <a:lnTo>
                    <a:pt x="144" y="78"/>
                  </a:lnTo>
                  <a:lnTo>
                    <a:pt x="116" y="78"/>
                  </a:lnTo>
                  <a:lnTo>
                    <a:pt x="119" y="68"/>
                  </a:lnTo>
                  <a:lnTo>
                    <a:pt x="122" y="60"/>
                  </a:lnTo>
                  <a:lnTo>
                    <a:pt x="122" y="53"/>
                  </a:lnTo>
                  <a:lnTo>
                    <a:pt x="122" y="43"/>
                  </a:lnTo>
                  <a:lnTo>
                    <a:pt x="121" y="32"/>
                  </a:lnTo>
                  <a:lnTo>
                    <a:pt x="115" y="21"/>
                  </a:lnTo>
                  <a:lnTo>
                    <a:pt x="109" y="14"/>
                  </a:lnTo>
                  <a:lnTo>
                    <a:pt x="103" y="13"/>
                  </a:lnTo>
                  <a:close/>
                  <a:moveTo>
                    <a:pt x="103" y="0"/>
                  </a:moveTo>
                  <a:lnTo>
                    <a:pt x="115" y="3"/>
                  </a:lnTo>
                  <a:lnTo>
                    <a:pt x="125" y="13"/>
                  </a:lnTo>
                  <a:lnTo>
                    <a:pt x="132" y="26"/>
                  </a:lnTo>
                  <a:lnTo>
                    <a:pt x="135" y="43"/>
                  </a:lnTo>
                  <a:lnTo>
                    <a:pt x="135" y="50"/>
                  </a:lnTo>
                  <a:lnTo>
                    <a:pt x="135" y="55"/>
                  </a:lnTo>
                  <a:lnTo>
                    <a:pt x="135" y="60"/>
                  </a:lnTo>
                  <a:lnTo>
                    <a:pt x="134" y="65"/>
                  </a:lnTo>
                  <a:lnTo>
                    <a:pt x="158" y="65"/>
                  </a:lnTo>
                  <a:lnTo>
                    <a:pt x="177" y="66"/>
                  </a:lnTo>
                  <a:lnTo>
                    <a:pt x="189" y="68"/>
                  </a:lnTo>
                  <a:lnTo>
                    <a:pt x="194" y="69"/>
                  </a:lnTo>
                  <a:lnTo>
                    <a:pt x="200" y="73"/>
                  </a:lnTo>
                  <a:lnTo>
                    <a:pt x="203" y="76"/>
                  </a:lnTo>
                  <a:lnTo>
                    <a:pt x="206" y="81"/>
                  </a:lnTo>
                  <a:lnTo>
                    <a:pt x="207" y="85"/>
                  </a:lnTo>
                  <a:lnTo>
                    <a:pt x="207" y="89"/>
                  </a:lnTo>
                  <a:lnTo>
                    <a:pt x="207" y="92"/>
                  </a:lnTo>
                  <a:lnTo>
                    <a:pt x="207" y="92"/>
                  </a:lnTo>
                  <a:lnTo>
                    <a:pt x="207" y="94"/>
                  </a:lnTo>
                  <a:lnTo>
                    <a:pt x="206" y="99"/>
                  </a:lnTo>
                  <a:lnTo>
                    <a:pt x="204" y="104"/>
                  </a:lnTo>
                  <a:lnTo>
                    <a:pt x="202" y="108"/>
                  </a:lnTo>
                  <a:lnTo>
                    <a:pt x="203" y="114"/>
                  </a:lnTo>
                  <a:lnTo>
                    <a:pt x="204" y="118"/>
                  </a:lnTo>
                  <a:lnTo>
                    <a:pt x="204" y="124"/>
                  </a:lnTo>
                  <a:lnTo>
                    <a:pt x="203" y="130"/>
                  </a:lnTo>
                  <a:lnTo>
                    <a:pt x="202" y="134"/>
                  </a:lnTo>
                  <a:lnTo>
                    <a:pt x="199" y="138"/>
                  </a:lnTo>
                  <a:lnTo>
                    <a:pt x="196" y="141"/>
                  </a:lnTo>
                  <a:lnTo>
                    <a:pt x="197" y="146"/>
                  </a:lnTo>
                  <a:lnTo>
                    <a:pt x="197" y="148"/>
                  </a:lnTo>
                  <a:lnTo>
                    <a:pt x="197" y="154"/>
                  </a:lnTo>
                  <a:lnTo>
                    <a:pt x="196" y="160"/>
                  </a:lnTo>
                  <a:lnTo>
                    <a:pt x="194" y="163"/>
                  </a:lnTo>
                  <a:lnTo>
                    <a:pt x="193" y="167"/>
                  </a:lnTo>
                  <a:lnTo>
                    <a:pt x="190" y="172"/>
                  </a:lnTo>
                  <a:lnTo>
                    <a:pt x="184" y="176"/>
                  </a:lnTo>
                  <a:lnTo>
                    <a:pt x="186" y="182"/>
                  </a:lnTo>
                  <a:lnTo>
                    <a:pt x="184" y="187"/>
                  </a:lnTo>
                  <a:lnTo>
                    <a:pt x="183" y="190"/>
                  </a:lnTo>
                  <a:lnTo>
                    <a:pt x="183" y="193"/>
                  </a:lnTo>
                  <a:lnTo>
                    <a:pt x="181" y="195"/>
                  </a:lnTo>
                  <a:lnTo>
                    <a:pt x="173" y="203"/>
                  </a:lnTo>
                  <a:lnTo>
                    <a:pt x="158" y="208"/>
                  </a:lnTo>
                  <a:lnTo>
                    <a:pt x="124" y="208"/>
                  </a:lnTo>
                  <a:lnTo>
                    <a:pt x="106" y="206"/>
                  </a:lnTo>
                  <a:lnTo>
                    <a:pt x="92" y="203"/>
                  </a:lnTo>
                  <a:lnTo>
                    <a:pt x="85" y="202"/>
                  </a:lnTo>
                  <a:lnTo>
                    <a:pt x="72" y="199"/>
                  </a:lnTo>
                  <a:lnTo>
                    <a:pt x="63" y="197"/>
                  </a:lnTo>
                  <a:lnTo>
                    <a:pt x="59" y="196"/>
                  </a:lnTo>
                  <a:lnTo>
                    <a:pt x="57" y="196"/>
                  </a:lnTo>
                  <a:lnTo>
                    <a:pt x="56" y="196"/>
                  </a:lnTo>
                  <a:lnTo>
                    <a:pt x="56" y="196"/>
                  </a:lnTo>
                  <a:lnTo>
                    <a:pt x="53" y="200"/>
                  </a:lnTo>
                  <a:lnTo>
                    <a:pt x="49" y="203"/>
                  </a:lnTo>
                  <a:lnTo>
                    <a:pt x="44" y="206"/>
                  </a:lnTo>
                  <a:lnTo>
                    <a:pt x="39" y="208"/>
                  </a:lnTo>
                  <a:lnTo>
                    <a:pt x="20" y="208"/>
                  </a:lnTo>
                  <a:lnTo>
                    <a:pt x="13" y="206"/>
                  </a:lnTo>
                  <a:lnTo>
                    <a:pt x="8" y="203"/>
                  </a:lnTo>
                  <a:lnTo>
                    <a:pt x="4" y="199"/>
                  </a:lnTo>
                  <a:lnTo>
                    <a:pt x="1" y="193"/>
                  </a:lnTo>
                  <a:lnTo>
                    <a:pt x="0" y="187"/>
                  </a:lnTo>
                  <a:lnTo>
                    <a:pt x="0" y="83"/>
                  </a:lnTo>
                  <a:lnTo>
                    <a:pt x="1" y="78"/>
                  </a:lnTo>
                  <a:lnTo>
                    <a:pt x="4" y="72"/>
                  </a:lnTo>
                  <a:lnTo>
                    <a:pt x="8" y="68"/>
                  </a:lnTo>
                  <a:lnTo>
                    <a:pt x="13" y="65"/>
                  </a:lnTo>
                  <a:lnTo>
                    <a:pt x="20" y="65"/>
                  </a:lnTo>
                  <a:lnTo>
                    <a:pt x="39" y="65"/>
                  </a:lnTo>
                  <a:lnTo>
                    <a:pt x="43" y="65"/>
                  </a:lnTo>
                  <a:lnTo>
                    <a:pt x="49" y="66"/>
                  </a:lnTo>
                  <a:lnTo>
                    <a:pt x="52" y="69"/>
                  </a:lnTo>
                  <a:lnTo>
                    <a:pt x="52" y="69"/>
                  </a:lnTo>
                  <a:lnTo>
                    <a:pt x="53" y="69"/>
                  </a:lnTo>
                  <a:lnTo>
                    <a:pt x="54" y="68"/>
                  </a:lnTo>
                  <a:lnTo>
                    <a:pt x="57" y="66"/>
                  </a:lnTo>
                  <a:lnTo>
                    <a:pt x="59" y="66"/>
                  </a:lnTo>
                  <a:lnTo>
                    <a:pt x="72" y="56"/>
                  </a:lnTo>
                  <a:lnTo>
                    <a:pt x="79" y="43"/>
                  </a:lnTo>
                  <a:lnTo>
                    <a:pt x="83" y="30"/>
                  </a:lnTo>
                  <a:lnTo>
                    <a:pt x="85" y="19"/>
                  </a:lnTo>
                  <a:lnTo>
                    <a:pt x="85" y="13"/>
                  </a:lnTo>
                  <a:lnTo>
                    <a:pt x="88" y="7"/>
                  </a:lnTo>
                  <a:lnTo>
                    <a:pt x="92" y="3"/>
                  </a:lnTo>
                  <a:lnTo>
                    <a:pt x="98" y="0"/>
                  </a:lnTo>
                  <a:lnTo>
                    <a:pt x="103" y="0"/>
                  </a:lnTo>
                  <a:close/>
                </a:path>
              </a:pathLst>
            </a:custGeom>
            <a:solidFill>
              <a:srgbClr val="49889B"/>
            </a:solidFill>
            <a:ln w="0">
              <a:solidFill>
                <a:srgbClr val="347A91"/>
              </a:solidFill>
              <a:prstDash val="solid"/>
              <a:round/>
            </a:ln>
          </p:spPr>
          <p:txBody>
            <a:bodyPr anchor="ctr"/>
            <a:lstStyle/>
            <a:p>
              <a:pPr algn="ctr"/>
              <a:endParaRPr/>
            </a:p>
          </p:txBody>
        </p:sp>
      </p:grpSp>
      <p:sp>
        <p:nvSpPr>
          <p:cNvPr id="13" name="Arrow: Chevron 34">
            <a:extLst>
              <a:ext uri="{FF2B5EF4-FFF2-40B4-BE49-F238E27FC236}">
                <a16:creationId xmlns:a16="http://schemas.microsoft.com/office/drawing/2014/main" id="{47C875FE-DBEA-428B-81FD-538924DDB61B}"/>
              </a:ext>
            </a:extLst>
          </p:cNvPr>
          <p:cNvSpPr/>
          <p:nvPr/>
        </p:nvSpPr>
        <p:spPr>
          <a:xfrm>
            <a:off x="3109897" y="3580589"/>
            <a:ext cx="353859" cy="353859"/>
          </a:xfrm>
          <a:prstGeom prst="chevron">
            <a:avLst/>
          </a:prstGeom>
          <a:solidFill>
            <a:schemeClr val="bg1"/>
          </a:solidFill>
          <a:ln>
            <a:solidFill>
              <a:srgbClr val="347A9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solidFill>
            </a:endParaRPr>
          </a:p>
        </p:txBody>
      </p:sp>
      <p:sp>
        <p:nvSpPr>
          <p:cNvPr id="14" name="Arrow: Chevron 35">
            <a:extLst>
              <a:ext uri="{FF2B5EF4-FFF2-40B4-BE49-F238E27FC236}">
                <a16:creationId xmlns:a16="http://schemas.microsoft.com/office/drawing/2014/main" id="{B6C0DA42-8668-4505-84B4-D99F64113B89}"/>
              </a:ext>
            </a:extLst>
          </p:cNvPr>
          <p:cNvSpPr/>
          <p:nvPr/>
        </p:nvSpPr>
        <p:spPr>
          <a:xfrm>
            <a:off x="5718928" y="3580589"/>
            <a:ext cx="353859" cy="353859"/>
          </a:xfrm>
          <a:prstGeom prst="chevron">
            <a:avLst/>
          </a:prstGeom>
          <a:solidFill>
            <a:schemeClr val="bg1"/>
          </a:solidFill>
          <a:ln>
            <a:solidFill>
              <a:srgbClr val="347A9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solidFill>
            </a:endParaRPr>
          </a:p>
        </p:txBody>
      </p:sp>
      <p:sp>
        <p:nvSpPr>
          <p:cNvPr id="15" name="Arrow: Chevron 36">
            <a:extLst>
              <a:ext uri="{FF2B5EF4-FFF2-40B4-BE49-F238E27FC236}">
                <a16:creationId xmlns:a16="http://schemas.microsoft.com/office/drawing/2014/main" id="{CA0CCEBC-F078-4903-9F79-18F7D7A70D16}"/>
              </a:ext>
            </a:extLst>
          </p:cNvPr>
          <p:cNvSpPr/>
          <p:nvPr/>
        </p:nvSpPr>
        <p:spPr>
          <a:xfrm>
            <a:off x="8327959" y="3531865"/>
            <a:ext cx="353859" cy="353859"/>
          </a:xfrm>
          <a:prstGeom prst="chevron">
            <a:avLst/>
          </a:prstGeom>
          <a:solidFill>
            <a:schemeClr val="bg1"/>
          </a:solidFill>
          <a:ln>
            <a:solidFill>
              <a:srgbClr val="347A9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solidFill>
            </a:endParaRPr>
          </a:p>
        </p:txBody>
      </p:sp>
      <p:grpSp>
        <p:nvGrpSpPr>
          <p:cNvPr id="16" name="Group 27">
            <a:extLst>
              <a:ext uri="{FF2B5EF4-FFF2-40B4-BE49-F238E27FC236}">
                <a16:creationId xmlns:a16="http://schemas.microsoft.com/office/drawing/2014/main" id="{157C2C5F-E9CF-4A55-B603-8259DBCD4C01}"/>
              </a:ext>
            </a:extLst>
          </p:cNvPr>
          <p:cNvGrpSpPr/>
          <p:nvPr/>
        </p:nvGrpSpPr>
        <p:grpSpPr>
          <a:xfrm>
            <a:off x="9388385" y="3279976"/>
            <a:ext cx="842040" cy="842040"/>
            <a:chOff x="9743944" y="1880807"/>
            <a:chExt cx="867959" cy="867959"/>
          </a:xfrm>
        </p:grpSpPr>
        <p:sp>
          <p:nvSpPr>
            <p:cNvPr id="17" name="Oval 1">
              <a:extLst>
                <a:ext uri="{FF2B5EF4-FFF2-40B4-BE49-F238E27FC236}">
                  <a16:creationId xmlns:a16="http://schemas.microsoft.com/office/drawing/2014/main" id="{0EEE6126-0CFC-46B8-9BDE-1E5E060CC21E}"/>
                </a:ext>
              </a:extLst>
            </p:cNvPr>
            <p:cNvSpPr/>
            <p:nvPr/>
          </p:nvSpPr>
          <p:spPr>
            <a:xfrm>
              <a:off x="9743944" y="1880807"/>
              <a:ext cx="867959" cy="867959"/>
            </a:xfrm>
            <a:prstGeom prst="ellipse">
              <a:avLst/>
            </a:prstGeom>
            <a:solidFill>
              <a:schemeClr val="bg1"/>
            </a:solidFill>
            <a:ln>
              <a:solidFill>
                <a:srgbClr val="347A9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tx1"/>
                </a:solidFill>
              </a:endParaRPr>
            </a:p>
          </p:txBody>
        </p:sp>
        <p:sp>
          <p:nvSpPr>
            <p:cNvPr id="18" name="Freeform: Shape 37">
              <a:extLst>
                <a:ext uri="{FF2B5EF4-FFF2-40B4-BE49-F238E27FC236}">
                  <a16:creationId xmlns:a16="http://schemas.microsoft.com/office/drawing/2014/main" id="{10D0FF5F-10E3-40BB-B1A8-17E9DC4971B5}"/>
                </a:ext>
              </a:extLst>
            </p:cNvPr>
            <p:cNvSpPr/>
            <p:nvPr/>
          </p:nvSpPr>
          <p:spPr bwMode="auto">
            <a:xfrm>
              <a:off x="9966257" y="2120106"/>
              <a:ext cx="423333" cy="427567"/>
            </a:xfrm>
            <a:custGeom>
              <a:avLst/>
              <a:gdLst>
                <a:gd name="T0" fmla="*/ 115 w 200"/>
                <a:gd name="T1" fmla="*/ 188 h 202"/>
                <a:gd name="T2" fmla="*/ 147 w 200"/>
                <a:gd name="T3" fmla="*/ 162 h 202"/>
                <a:gd name="T4" fmla="*/ 53 w 200"/>
                <a:gd name="T5" fmla="*/ 162 h 202"/>
                <a:gd name="T6" fmla="*/ 86 w 200"/>
                <a:gd name="T7" fmla="*/ 188 h 202"/>
                <a:gd name="T8" fmla="*/ 103 w 200"/>
                <a:gd name="T9" fmla="*/ 150 h 202"/>
                <a:gd name="T10" fmla="*/ 118 w 200"/>
                <a:gd name="T11" fmla="*/ 173 h 202"/>
                <a:gd name="T12" fmla="*/ 96 w 200"/>
                <a:gd name="T13" fmla="*/ 150 h 202"/>
                <a:gd name="T14" fmla="*/ 96 w 200"/>
                <a:gd name="T15" fmla="*/ 189 h 202"/>
                <a:gd name="T16" fmla="*/ 148 w 200"/>
                <a:gd name="T17" fmla="*/ 104 h 202"/>
                <a:gd name="T18" fmla="*/ 151 w 200"/>
                <a:gd name="T19" fmla="*/ 156 h 202"/>
                <a:gd name="T20" fmla="*/ 184 w 200"/>
                <a:gd name="T21" fmla="*/ 127 h 202"/>
                <a:gd name="T22" fmla="*/ 103 w 200"/>
                <a:gd name="T23" fmla="*/ 104 h 202"/>
                <a:gd name="T24" fmla="*/ 140 w 200"/>
                <a:gd name="T25" fmla="*/ 127 h 202"/>
                <a:gd name="T26" fmla="*/ 57 w 200"/>
                <a:gd name="T27" fmla="*/ 104 h 202"/>
                <a:gd name="T28" fmla="*/ 96 w 200"/>
                <a:gd name="T29" fmla="*/ 143 h 202"/>
                <a:gd name="T30" fmla="*/ 13 w 200"/>
                <a:gd name="T31" fmla="*/ 104 h 202"/>
                <a:gd name="T32" fmla="*/ 39 w 200"/>
                <a:gd name="T33" fmla="*/ 163 h 202"/>
                <a:gd name="T34" fmla="*/ 54 w 200"/>
                <a:gd name="T35" fmla="*/ 128 h 202"/>
                <a:gd name="T36" fmla="*/ 135 w 200"/>
                <a:gd name="T37" fmla="*/ 59 h 202"/>
                <a:gd name="T38" fmla="*/ 103 w 200"/>
                <a:gd name="T39" fmla="*/ 98 h 202"/>
                <a:gd name="T40" fmla="*/ 135 w 200"/>
                <a:gd name="T41" fmla="*/ 59 h 202"/>
                <a:gd name="T42" fmla="*/ 57 w 200"/>
                <a:gd name="T43" fmla="*/ 98 h 202"/>
                <a:gd name="T44" fmla="*/ 80 w 200"/>
                <a:gd name="T45" fmla="*/ 63 h 202"/>
                <a:gd name="T46" fmla="*/ 141 w 200"/>
                <a:gd name="T47" fmla="*/ 58 h 202"/>
                <a:gd name="T48" fmla="*/ 187 w 200"/>
                <a:gd name="T49" fmla="*/ 98 h 202"/>
                <a:gd name="T50" fmla="*/ 165 w 200"/>
                <a:gd name="T51" fmla="*/ 43 h 202"/>
                <a:gd name="T52" fmla="*/ 15 w 200"/>
                <a:gd name="T53" fmla="*/ 78 h 202"/>
                <a:gd name="T54" fmla="*/ 53 w 200"/>
                <a:gd name="T55" fmla="*/ 76 h 202"/>
                <a:gd name="T56" fmla="*/ 115 w 200"/>
                <a:gd name="T57" fmla="*/ 14 h 202"/>
                <a:gd name="T58" fmla="*/ 150 w 200"/>
                <a:gd name="T59" fmla="*/ 45 h 202"/>
                <a:gd name="T60" fmla="*/ 115 w 200"/>
                <a:gd name="T61" fmla="*/ 14 h 202"/>
                <a:gd name="T62" fmla="*/ 39 w 200"/>
                <a:gd name="T63" fmla="*/ 39 h 202"/>
                <a:gd name="T64" fmla="*/ 72 w 200"/>
                <a:gd name="T65" fmla="*/ 32 h 202"/>
                <a:gd name="T66" fmla="*/ 103 w 200"/>
                <a:gd name="T67" fmla="*/ 59 h 202"/>
                <a:gd name="T68" fmla="*/ 103 w 200"/>
                <a:gd name="T69" fmla="*/ 13 h 202"/>
                <a:gd name="T70" fmla="*/ 96 w 200"/>
                <a:gd name="T71" fmla="*/ 13 h 202"/>
                <a:gd name="T72" fmla="*/ 96 w 200"/>
                <a:gd name="T73" fmla="*/ 59 h 202"/>
                <a:gd name="T74" fmla="*/ 127 w 200"/>
                <a:gd name="T75" fmla="*/ 4 h 202"/>
                <a:gd name="T76" fmla="*/ 187 w 200"/>
                <a:gd name="T77" fmla="*/ 50 h 202"/>
                <a:gd name="T78" fmla="*/ 197 w 200"/>
                <a:gd name="T79" fmla="*/ 128 h 202"/>
                <a:gd name="T80" fmla="*/ 151 w 200"/>
                <a:gd name="T81" fmla="*/ 188 h 202"/>
                <a:gd name="T82" fmla="*/ 73 w 200"/>
                <a:gd name="T83" fmla="*/ 198 h 202"/>
                <a:gd name="T84" fmla="*/ 13 w 200"/>
                <a:gd name="T85" fmla="*/ 151 h 202"/>
                <a:gd name="T86" fmla="*/ 3 w 200"/>
                <a:gd name="T87" fmla="*/ 75 h 202"/>
                <a:gd name="T88" fmla="*/ 49 w 200"/>
                <a:gd name="T89" fmla="*/ 14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0" h="202">
                  <a:moveTo>
                    <a:pt x="137" y="157"/>
                  </a:moveTo>
                  <a:lnTo>
                    <a:pt x="127" y="173"/>
                  </a:lnTo>
                  <a:lnTo>
                    <a:pt x="115" y="188"/>
                  </a:lnTo>
                  <a:lnTo>
                    <a:pt x="137" y="180"/>
                  </a:lnTo>
                  <a:lnTo>
                    <a:pt x="157" y="167"/>
                  </a:lnTo>
                  <a:lnTo>
                    <a:pt x="147" y="162"/>
                  </a:lnTo>
                  <a:lnTo>
                    <a:pt x="137" y="157"/>
                  </a:lnTo>
                  <a:close/>
                  <a:moveTo>
                    <a:pt x="65" y="157"/>
                  </a:moveTo>
                  <a:lnTo>
                    <a:pt x="53" y="162"/>
                  </a:lnTo>
                  <a:lnTo>
                    <a:pt x="43" y="167"/>
                  </a:lnTo>
                  <a:lnTo>
                    <a:pt x="63" y="180"/>
                  </a:lnTo>
                  <a:lnTo>
                    <a:pt x="86" y="188"/>
                  </a:lnTo>
                  <a:lnTo>
                    <a:pt x="73" y="173"/>
                  </a:lnTo>
                  <a:lnTo>
                    <a:pt x="65" y="157"/>
                  </a:lnTo>
                  <a:close/>
                  <a:moveTo>
                    <a:pt x="103" y="150"/>
                  </a:moveTo>
                  <a:lnTo>
                    <a:pt x="103" y="189"/>
                  </a:lnTo>
                  <a:lnTo>
                    <a:pt x="103" y="189"/>
                  </a:lnTo>
                  <a:lnTo>
                    <a:pt x="118" y="173"/>
                  </a:lnTo>
                  <a:lnTo>
                    <a:pt x="129" y="154"/>
                  </a:lnTo>
                  <a:lnTo>
                    <a:pt x="103" y="150"/>
                  </a:lnTo>
                  <a:close/>
                  <a:moveTo>
                    <a:pt x="96" y="150"/>
                  </a:moveTo>
                  <a:lnTo>
                    <a:pt x="70" y="154"/>
                  </a:lnTo>
                  <a:lnTo>
                    <a:pt x="82" y="173"/>
                  </a:lnTo>
                  <a:lnTo>
                    <a:pt x="96" y="189"/>
                  </a:lnTo>
                  <a:lnTo>
                    <a:pt x="96" y="189"/>
                  </a:lnTo>
                  <a:lnTo>
                    <a:pt x="96" y="150"/>
                  </a:lnTo>
                  <a:close/>
                  <a:moveTo>
                    <a:pt x="148" y="104"/>
                  </a:moveTo>
                  <a:lnTo>
                    <a:pt x="145" y="128"/>
                  </a:lnTo>
                  <a:lnTo>
                    <a:pt x="138" y="150"/>
                  </a:lnTo>
                  <a:lnTo>
                    <a:pt x="151" y="156"/>
                  </a:lnTo>
                  <a:lnTo>
                    <a:pt x="161" y="163"/>
                  </a:lnTo>
                  <a:lnTo>
                    <a:pt x="176" y="146"/>
                  </a:lnTo>
                  <a:lnTo>
                    <a:pt x="184" y="127"/>
                  </a:lnTo>
                  <a:lnTo>
                    <a:pt x="187" y="104"/>
                  </a:lnTo>
                  <a:lnTo>
                    <a:pt x="148" y="104"/>
                  </a:lnTo>
                  <a:close/>
                  <a:moveTo>
                    <a:pt x="103" y="104"/>
                  </a:moveTo>
                  <a:lnTo>
                    <a:pt x="103" y="143"/>
                  </a:lnTo>
                  <a:lnTo>
                    <a:pt x="132" y="149"/>
                  </a:lnTo>
                  <a:lnTo>
                    <a:pt x="140" y="127"/>
                  </a:lnTo>
                  <a:lnTo>
                    <a:pt x="142" y="104"/>
                  </a:lnTo>
                  <a:lnTo>
                    <a:pt x="103" y="104"/>
                  </a:lnTo>
                  <a:close/>
                  <a:moveTo>
                    <a:pt x="57" y="104"/>
                  </a:moveTo>
                  <a:lnTo>
                    <a:pt x="60" y="127"/>
                  </a:lnTo>
                  <a:lnTo>
                    <a:pt x="67" y="149"/>
                  </a:lnTo>
                  <a:lnTo>
                    <a:pt x="96" y="143"/>
                  </a:lnTo>
                  <a:lnTo>
                    <a:pt x="96" y="104"/>
                  </a:lnTo>
                  <a:lnTo>
                    <a:pt x="57" y="104"/>
                  </a:lnTo>
                  <a:close/>
                  <a:moveTo>
                    <a:pt x="13" y="104"/>
                  </a:moveTo>
                  <a:lnTo>
                    <a:pt x="17" y="127"/>
                  </a:lnTo>
                  <a:lnTo>
                    <a:pt x="26" y="146"/>
                  </a:lnTo>
                  <a:lnTo>
                    <a:pt x="39" y="163"/>
                  </a:lnTo>
                  <a:lnTo>
                    <a:pt x="49" y="156"/>
                  </a:lnTo>
                  <a:lnTo>
                    <a:pt x="62" y="150"/>
                  </a:lnTo>
                  <a:lnTo>
                    <a:pt x="54" y="128"/>
                  </a:lnTo>
                  <a:lnTo>
                    <a:pt x="52" y="104"/>
                  </a:lnTo>
                  <a:lnTo>
                    <a:pt x="13" y="104"/>
                  </a:lnTo>
                  <a:close/>
                  <a:moveTo>
                    <a:pt x="135" y="59"/>
                  </a:moveTo>
                  <a:lnTo>
                    <a:pt x="119" y="63"/>
                  </a:lnTo>
                  <a:lnTo>
                    <a:pt x="103" y="65"/>
                  </a:lnTo>
                  <a:lnTo>
                    <a:pt x="103" y="98"/>
                  </a:lnTo>
                  <a:lnTo>
                    <a:pt x="142" y="98"/>
                  </a:lnTo>
                  <a:lnTo>
                    <a:pt x="140" y="78"/>
                  </a:lnTo>
                  <a:lnTo>
                    <a:pt x="135" y="59"/>
                  </a:lnTo>
                  <a:close/>
                  <a:moveTo>
                    <a:pt x="65" y="59"/>
                  </a:moveTo>
                  <a:lnTo>
                    <a:pt x="60" y="78"/>
                  </a:lnTo>
                  <a:lnTo>
                    <a:pt x="57" y="98"/>
                  </a:lnTo>
                  <a:lnTo>
                    <a:pt x="96" y="98"/>
                  </a:lnTo>
                  <a:lnTo>
                    <a:pt x="96" y="65"/>
                  </a:lnTo>
                  <a:lnTo>
                    <a:pt x="80" y="63"/>
                  </a:lnTo>
                  <a:lnTo>
                    <a:pt x="65" y="59"/>
                  </a:lnTo>
                  <a:close/>
                  <a:moveTo>
                    <a:pt x="165" y="43"/>
                  </a:moveTo>
                  <a:lnTo>
                    <a:pt x="141" y="58"/>
                  </a:lnTo>
                  <a:lnTo>
                    <a:pt x="147" y="76"/>
                  </a:lnTo>
                  <a:lnTo>
                    <a:pt x="148" y="98"/>
                  </a:lnTo>
                  <a:lnTo>
                    <a:pt x="187" y="98"/>
                  </a:lnTo>
                  <a:lnTo>
                    <a:pt x="184" y="78"/>
                  </a:lnTo>
                  <a:lnTo>
                    <a:pt x="177" y="59"/>
                  </a:lnTo>
                  <a:lnTo>
                    <a:pt x="165" y="43"/>
                  </a:lnTo>
                  <a:close/>
                  <a:moveTo>
                    <a:pt x="34" y="43"/>
                  </a:moveTo>
                  <a:lnTo>
                    <a:pt x="23" y="59"/>
                  </a:lnTo>
                  <a:lnTo>
                    <a:pt x="15" y="78"/>
                  </a:lnTo>
                  <a:lnTo>
                    <a:pt x="13" y="98"/>
                  </a:lnTo>
                  <a:lnTo>
                    <a:pt x="52" y="98"/>
                  </a:lnTo>
                  <a:lnTo>
                    <a:pt x="53" y="76"/>
                  </a:lnTo>
                  <a:lnTo>
                    <a:pt x="59" y="58"/>
                  </a:lnTo>
                  <a:lnTo>
                    <a:pt x="34" y="43"/>
                  </a:lnTo>
                  <a:close/>
                  <a:moveTo>
                    <a:pt x="115" y="14"/>
                  </a:moveTo>
                  <a:lnTo>
                    <a:pt x="128" y="32"/>
                  </a:lnTo>
                  <a:lnTo>
                    <a:pt x="138" y="50"/>
                  </a:lnTo>
                  <a:lnTo>
                    <a:pt x="150" y="45"/>
                  </a:lnTo>
                  <a:lnTo>
                    <a:pt x="161" y="39"/>
                  </a:lnTo>
                  <a:lnTo>
                    <a:pt x="140" y="23"/>
                  </a:lnTo>
                  <a:lnTo>
                    <a:pt x="115" y="14"/>
                  </a:lnTo>
                  <a:close/>
                  <a:moveTo>
                    <a:pt x="86" y="14"/>
                  </a:moveTo>
                  <a:lnTo>
                    <a:pt x="60" y="23"/>
                  </a:lnTo>
                  <a:lnTo>
                    <a:pt x="39" y="39"/>
                  </a:lnTo>
                  <a:lnTo>
                    <a:pt x="50" y="45"/>
                  </a:lnTo>
                  <a:lnTo>
                    <a:pt x="62" y="50"/>
                  </a:lnTo>
                  <a:lnTo>
                    <a:pt x="72" y="32"/>
                  </a:lnTo>
                  <a:lnTo>
                    <a:pt x="86" y="14"/>
                  </a:lnTo>
                  <a:close/>
                  <a:moveTo>
                    <a:pt x="103" y="13"/>
                  </a:moveTo>
                  <a:lnTo>
                    <a:pt x="103" y="59"/>
                  </a:lnTo>
                  <a:lnTo>
                    <a:pt x="132" y="53"/>
                  </a:lnTo>
                  <a:lnTo>
                    <a:pt x="121" y="32"/>
                  </a:lnTo>
                  <a:lnTo>
                    <a:pt x="103" y="13"/>
                  </a:lnTo>
                  <a:lnTo>
                    <a:pt x="103" y="13"/>
                  </a:lnTo>
                  <a:close/>
                  <a:moveTo>
                    <a:pt x="96" y="13"/>
                  </a:moveTo>
                  <a:lnTo>
                    <a:pt x="96" y="13"/>
                  </a:lnTo>
                  <a:lnTo>
                    <a:pt x="80" y="32"/>
                  </a:lnTo>
                  <a:lnTo>
                    <a:pt x="67" y="53"/>
                  </a:lnTo>
                  <a:lnTo>
                    <a:pt x="96" y="59"/>
                  </a:lnTo>
                  <a:lnTo>
                    <a:pt x="96" y="13"/>
                  </a:lnTo>
                  <a:close/>
                  <a:moveTo>
                    <a:pt x="101" y="0"/>
                  </a:moveTo>
                  <a:lnTo>
                    <a:pt x="127" y="4"/>
                  </a:lnTo>
                  <a:lnTo>
                    <a:pt x="151" y="14"/>
                  </a:lnTo>
                  <a:lnTo>
                    <a:pt x="171" y="30"/>
                  </a:lnTo>
                  <a:lnTo>
                    <a:pt x="187" y="50"/>
                  </a:lnTo>
                  <a:lnTo>
                    <a:pt x="197" y="75"/>
                  </a:lnTo>
                  <a:lnTo>
                    <a:pt x="200" y="101"/>
                  </a:lnTo>
                  <a:lnTo>
                    <a:pt x="197" y="128"/>
                  </a:lnTo>
                  <a:lnTo>
                    <a:pt x="187" y="151"/>
                  </a:lnTo>
                  <a:lnTo>
                    <a:pt x="171" y="172"/>
                  </a:lnTo>
                  <a:lnTo>
                    <a:pt x="151" y="188"/>
                  </a:lnTo>
                  <a:lnTo>
                    <a:pt x="127" y="198"/>
                  </a:lnTo>
                  <a:lnTo>
                    <a:pt x="101" y="202"/>
                  </a:lnTo>
                  <a:lnTo>
                    <a:pt x="73" y="198"/>
                  </a:lnTo>
                  <a:lnTo>
                    <a:pt x="49" y="188"/>
                  </a:lnTo>
                  <a:lnTo>
                    <a:pt x="28" y="172"/>
                  </a:lnTo>
                  <a:lnTo>
                    <a:pt x="13" y="151"/>
                  </a:lnTo>
                  <a:lnTo>
                    <a:pt x="3" y="128"/>
                  </a:lnTo>
                  <a:lnTo>
                    <a:pt x="0" y="101"/>
                  </a:lnTo>
                  <a:lnTo>
                    <a:pt x="3" y="75"/>
                  </a:lnTo>
                  <a:lnTo>
                    <a:pt x="13" y="50"/>
                  </a:lnTo>
                  <a:lnTo>
                    <a:pt x="28" y="30"/>
                  </a:lnTo>
                  <a:lnTo>
                    <a:pt x="49" y="14"/>
                  </a:lnTo>
                  <a:lnTo>
                    <a:pt x="73" y="4"/>
                  </a:lnTo>
                  <a:lnTo>
                    <a:pt x="101" y="0"/>
                  </a:lnTo>
                  <a:close/>
                </a:path>
              </a:pathLst>
            </a:custGeom>
            <a:solidFill>
              <a:srgbClr val="49889B"/>
            </a:solidFill>
            <a:ln w="0">
              <a:solidFill>
                <a:srgbClr val="347A91"/>
              </a:solidFill>
              <a:prstDash val="solid"/>
              <a:round/>
            </a:ln>
          </p:spPr>
          <p:txBody>
            <a:bodyPr anchor="ctr"/>
            <a:lstStyle/>
            <a:p>
              <a:pPr algn="ctr"/>
              <a:endParaRPr/>
            </a:p>
          </p:txBody>
        </p:sp>
      </p:grpSp>
      <p:grpSp>
        <p:nvGrpSpPr>
          <p:cNvPr id="19" name="组合 12">
            <a:extLst>
              <a:ext uri="{FF2B5EF4-FFF2-40B4-BE49-F238E27FC236}">
                <a16:creationId xmlns:a16="http://schemas.microsoft.com/office/drawing/2014/main" id="{39E2DE54-528B-4980-A77B-263B0136F83E}"/>
              </a:ext>
            </a:extLst>
          </p:cNvPr>
          <p:cNvGrpSpPr/>
          <p:nvPr/>
        </p:nvGrpSpPr>
        <p:grpSpPr>
          <a:xfrm>
            <a:off x="363060" y="4467873"/>
            <a:ext cx="3238500" cy="1593850"/>
            <a:chOff x="13562" y="7902"/>
            <a:chExt cx="5100" cy="2510"/>
          </a:xfrm>
        </p:grpSpPr>
        <p:sp>
          <p:nvSpPr>
            <p:cNvPr id="20" name="文本框 10">
              <a:extLst>
                <a:ext uri="{FF2B5EF4-FFF2-40B4-BE49-F238E27FC236}">
                  <a16:creationId xmlns:a16="http://schemas.microsoft.com/office/drawing/2014/main" id="{80CE39F3-762D-40D9-A3F8-C92DDEB330F2}"/>
                </a:ext>
              </a:extLst>
            </p:cNvPr>
            <p:cNvSpPr txBox="1"/>
            <p:nvPr/>
          </p:nvSpPr>
          <p:spPr>
            <a:xfrm>
              <a:off x="13562" y="7902"/>
              <a:ext cx="2942" cy="5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21" name="Rectangle 37">
              <a:extLst>
                <a:ext uri="{FF2B5EF4-FFF2-40B4-BE49-F238E27FC236}">
                  <a16:creationId xmlns:a16="http://schemas.microsoft.com/office/drawing/2014/main" id="{C056A8B8-B7FE-4056-893A-438AED92FA10}"/>
                </a:ext>
              </a:extLst>
            </p:cNvPr>
            <p:cNvSpPr/>
            <p:nvPr/>
          </p:nvSpPr>
          <p:spPr>
            <a:xfrm>
              <a:off x="13562" y="8292"/>
              <a:ext cx="5100" cy="212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latin typeface="Century Gothic" panose="020B0502020202020204" pitchFamily="34" charset="0"/>
                  <a:ea typeface="微软雅黑" panose="020B0503020204020204" pitchFamily="34" charset="-122"/>
                  <a:cs typeface="+mn-ea"/>
                  <a:sym typeface="Century Gothic" panose="020B0502020202020204" pitchFamily="34" charset="0"/>
                </a:rPr>
                <a:t>您的内容打在这里，或者通过复制您的文本后，在此框中选择粘贴。您的内容打在这里，或者通过复制您的文本后，在此框中选择粘贴。</a:t>
              </a:r>
              <a:endParaRPr lang="ms-MY" altLang="zh-CN" sz="1400" dirty="0">
                <a:latin typeface="Century Gothic" panose="020B0502020202020204" pitchFamily="34" charset="0"/>
                <a:ea typeface="微软雅黑" panose="020B0503020204020204" pitchFamily="34" charset="-122"/>
                <a:cs typeface="+mn-ea"/>
                <a:sym typeface="Century Gothic" panose="020B0502020202020204" pitchFamily="34" charset="0"/>
              </a:endParaRPr>
            </a:p>
          </p:txBody>
        </p:sp>
      </p:grpSp>
      <p:sp>
        <p:nvSpPr>
          <p:cNvPr id="34" name="Rectangle 39">
            <a:extLst>
              <a:ext uri="{FF2B5EF4-FFF2-40B4-BE49-F238E27FC236}">
                <a16:creationId xmlns:a16="http://schemas.microsoft.com/office/drawing/2014/main" id="{6EFE2D43-DEEB-4681-883E-E3DE1C0C0832}"/>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35" name="组合 34">
            <a:extLst>
              <a:ext uri="{FF2B5EF4-FFF2-40B4-BE49-F238E27FC236}">
                <a16:creationId xmlns:a16="http://schemas.microsoft.com/office/drawing/2014/main" id="{04CD3D38-5C45-47A1-A73F-D3F59971F173}"/>
              </a:ext>
            </a:extLst>
          </p:cNvPr>
          <p:cNvGrpSpPr/>
          <p:nvPr/>
        </p:nvGrpSpPr>
        <p:grpSpPr>
          <a:xfrm>
            <a:off x="554877" y="932724"/>
            <a:ext cx="1199456" cy="74689"/>
            <a:chOff x="0" y="2842590"/>
            <a:chExt cx="7054752" cy="89199"/>
          </a:xfrm>
        </p:grpSpPr>
        <p:sp>
          <p:nvSpPr>
            <p:cNvPr id="36" name="矩形 35">
              <a:extLst>
                <a:ext uri="{FF2B5EF4-FFF2-40B4-BE49-F238E27FC236}">
                  <a16:creationId xmlns:a16="http://schemas.microsoft.com/office/drawing/2014/main" id="{479D2661-2F39-40B4-8D62-BD9A4D3C214E}"/>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7" name="矩形 36">
              <a:extLst>
                <a:ext uri="{FF2B5EF4-FFF2-40B4-BE49-F238E27FC236}">
                  <a16:creationId xmlns:a16="http://schemas.microsoft.com/office/drawing/2014/main" id="{45F951F5-15B8-456E-B08A-07765BC2BB73}"/>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8" name="矩形 37">
              <a:extLst>
                <a:ext uri="{FF2B5EF4-FFF2-40B4-BE49-F238E27FC236}">
                  <a16:creationId xmlns:a16="http://schemas.microsoft.com/office/drawing/2014/main" id="{CDE9EE9A-8656-49EF-BD79-E3DD15C3FA61}"/>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9" name="矩形 38">
              <a:extLst>
                <a:ext uri="{FF2B5EF4-FFF2-40B4-BE49-F238E27FC236}">
                  <a16:creationId xmlns:a16="http://schemas.microsoft.com/office/drawing/2014/main" id="{019B203E-DA32-4601-8EBA-A14332320E5C}"/>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grpSp>
        <p:nvGrpSpPr>
          <p:cNvPr id="40" name="组合 12">
            <a:extLst>
              <a:ext uri="{FF2B5EF4-FFF2-40B4-BE49-F238E27FC236}">
                <a16:creationId xmlns:a16="http://schemas.microsoft.com/office/drawing/2014/main" id="{BBCD8DA8-5C9D-46E6-A562-AD0908172548}"/>
              </a:ext>
            </a:extLst>
          </p:cNvPr>
          <p:cNvGrpSpPr/>
          <p:nvPr/>
        </p:nvGrpSpPr>
        <p:grpSpPr>
          <a:xfrm>
            <a:off x="2936623" y="1492104"/>
            <a:ext cx="3238500" cy="1593850"/>
            <a:chOff x="13562" y="7902"/>
            <a:chExt cx="5100" cy="2510"/>
          </a:xfrm>
        </p:grpSpPr>
        <p:sp>
          <p:nvSpPr>
            <p:cNvPr id="41" name="文本框 10">
              <a:extLst>
                <a:ext uri="{FF2B5EF4-FFF2-40B4-BE49-F238E27FC236}">
                  <a16:creationId xmlns:a16="http://schemas.microsoft.com/office/drawing/2014/main" id="{2435DC01-1E9B-434F-AA58-6A4E9949635F}"/>
                </a:ext>
              </a:extLst>
            </p:cNvPr>
            <p:cNvSpPr txBox="1"/>
            <p:nvPr/>
          </p:nvSpPr>
          <p:spPr>
            <a:xfrm>
              <a:off x="13562" y="7902"/>
              <a:ext cx="2942" cy="5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42" name="Rectangle 37">
              <a:extLst>
                <a:ext uri="{FF2B5EF4-FFF2-40B4-BE49-F238E27FC236}">
                  <a16:creationId xmlns:a16="http://schemas.microsoft.com/office/drawing/2014/main" id="{384DC6C0-15F0-442C-9094-942AEAD30A8F}"/>
                </a:ext>
              </a:extLst>
            </p:cNvPr>
            <p:cNvSpPr/>
            <p:nvPr/>
          </p:nvSpPr>
          <p:spPr>
            <a:xfrm>
              <a:off x="13562" y="8292"/>
              <a:ext cx="5100" cy="212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latin typeface="Century Gothic" panose="020B0502020202020204" pitchFamily="34" charset="0"/>
                  <a:ea typeface="微软雅黑" panose="020B0503020204020204" pitchFamily="34" charset="-122"/>
                  <a:cs typeface="+mn-ea"/>
                  <a:sym typeface="Century Gothic" panose="020B0502020202020204" pitchFamily="34" charset="0"/>
                </a:rPr>
                <a:t>您的内容打在这里，或者通过复制您的文本后，在此框中选择粘贴。您的内容打在这里，或者通过复制您的文本后，在此框中选择粘贴。</a:t>
              </a:r>
              <a:endParaRPr lang="ms-MY" altLang="zh-CN" sz="1400" dirty="0">
                <a:latin typeface="Century Gothic" panose="020B0502020202020204" pitchFamily="34" charset="0"/>
                <a:ea typeface="微软雅黑" panose="020B0503020204020204" pitchFamily="34" charset="-122"/>
                <a:cs typeface="+mn-ea"/>
                <a:sym typeface="Century Gothic" panose="020B0502020202020204" pitchFamily="34" charset="0"/>
              </a:endParaRPr>
            </a:p>
          </p:txBody>
        </p:sp>
      </p:grpSp>
      <p:grpSp>
        <p:nvGrpSpPr>
          <p:cNvPr id="43" name="组合 12">
            <a:extLst>
              <a:ext uri="{FF2B5EF4-FFF2-40B4-BE49-F238E27FC236}">
                <a16:creationId xmlns:a16="http://schemas.microsoft.com/office/drawing/2014/main" id="{87B40C67-0C60-47EA-AF9B-4A8EC4B26948}"/>
              </a:ext>
            </a:extLst>
          </p:cNvPr>
          <p:cNvGrpSpPr/>
          <p:nvPr/>
        </p:nvGrpSpPr>
        <p:grpSpPr>
          <a:xfrm>
            <a:off x="5605620" y="4467873"/>
            <a:ext cx="3238500" cy="1593850"/>
            <a:chOff x="13562" y="7902"/>
            <a:chExt cx="5100" cy="2510"/>
          </a:xfrm>
        </p:grpSpPr>
        <p:sp>
          <p:nvSpPr>
            <p:cNvPr id="44" name="文本框 10">
              <a:extLst>
                <a:ext uri="{FF2B5EF4-FFF2-40B4-BE49-F238E27FC236}">
                  <a16:creationId xmlns:a16="http://schemas.microsoft.com/office/drawing/2014/main" id="{B4CD21DA-A19A-4693-A338-4D8C7E44A117}"/>
                </a:ext>
              </a:extLst>
            </p:cNvPr>
            <p:cNvSpPr txBox="1"/>
            <p:nvPr/>
          </p:nvSpPr>
          <p:spPr>
            <a:xfrm>
              <a:off x="13562" y="7902"/>
              <a:ext cx="2942" cy="5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45" name="Rectangle 37">
              <a:extLst>
                <a:ext uri="{FF2B5EF4-FFF2-40B4-BE49-F238E27FC236}">
                  <a16:creationId xmlns:a16="http://schemas.microsoft.com/office/drawing/2014/main" id="{59F9E3CF-21ED-4871-A9EB-0067DA2C658A}"/>
                </a:ext>
              </a:extLst>
            </p:cNvPr>
            <p:cNvSpPr/>
            <p:nvPr/>
          </p:nvSpPr>
          <p:spPr>
            <a:xfrm>
              <a:off x="13562" y="8292"/>
              <a:ext cx="5100" cy="212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latin typeface="Century Gothic" panose="020B0502020202020204" pitchFamily="34" charset="0"/>
                  <a:ea typeface="微软雅黑" panose="020B0503020204020204" pitchFamily="34" charset="-122"/>
                  <a:cs typeface="+mn-ea"/>
                  <a:sym typeface="Century Gothic" panose="020B0502020202020204" pitchFamily="34" charset="0"/>
                </a:rPr>
                <a:t>您的内容打在这里，或者通过复制您的文本后，在此框中选择粘贴。您的内容打在这里，或者通过复制您的文本后，在此框中选择粘贴。</a:t>
              </a:r>
              <a:endParaRPr lang="ms-MY" altLang="zh-CN" sz="1400" dirty="0">
                <a:latin typeface="Century Gothic" panose="020B0502020202020204" pitchFamily="34" charset="0"/>
                <a:ea typeface="微软雅黑" panose="020B0503020204020204" pitchFamily="34" charset="-122"/>
                <a:cs typeface="+mn-ea"/>
                <a:sym typeface="Century Gothic" panose="020B0502020202020204" pitchFamily="34" charset="0"/>
              </a:endParaRPr>
            </a:p>
          </p:txBody>
        </p:sp>
      </p:grpSp>
      <p:grpSp>
        <p:nvGrpSpPr>
          <p:cNvPr id="46" name="组合 12">
            <a:extLst>
              <a:ext uri="{FF2B5EF4-FFF2-40B4-BE49-F238E27FC236}">
                <a16:creationId xmlns:a16="http://schemas.microsoft.com/office/drawing/2014/main" id="{15C7D793-3206-4FF6-9565-0A555B76071E}"/>
              </a:ext>
            </a:extLst>
          </p:cNvPr>
          <p:cNvGrpSpPr/>
          <p:nvPr/>
        </p:nvGrpSpPr>
        <p:grpSpPr>
          <a:xfrm>
            <a:off x="8179183" y="1492104"/>
            <a:ext cx="3238500" cy="1593850"/>
            <a:chOff x="13562" y="7902"/>
            <a:chExt cx="5100" cy="2510"/>
          </a:xfrm>
        </p:grpSpPr>
        <p:sp>
          <p:nvSpPr>
            <p:cNvPr id="47" name="文本框 10">
              <a:extLst>
                <a:ext uri="{FF2B5EF4-FFF2-40B4-BE49-F238E27FC236}">
                  <a16:creationId xmlns:a16="http://schemas.microsoft.com/office/drawing/2014/main" id="{7084BED3-25CB-4360-B7EA-EBE148B0952A}"/>
                </a:ext>
              </a:extLst>
            </p:cNvPr>
            <p:cNvSpPr txBox="1"/>
            <p:nvPr/>
          </p:nvSpPr>
          <p:spPr>
            <a:xfrm>
              <a:off x="13562" y="7902"/>
              <a:ext cx="2942" cy="5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48" name="Rectangle 37">
              <a:extLst>
                <a:ext uri="{FF2B5EF4-FFF2-40B4-BE49-F238E27FC236}">
                  <a16:creationId xmlns:a16="http://schemas.microsoft.com/office/drawing/2014/main" id="{74AA436B-3F78-43AB-8EA4-12A5C33C5555}"/>
                </a:ext>
              </a:extLst>
            </p:cNvPr>
            <p:cNvSpPr/>
            <p:nvPr/>
          </p:nvSpPr>
          <p:spPr>
            <a:xfrm>
              <a:off x="13562" y="8292"/>
              <a:ext cx="5100" cy="2120"/>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latin typeface="Century Gothic" panose="020B0502020202020204" pitchFamily="34" charset="0"/>
                  <a:ea typeface="微软雅黑" panose="020B0503020204020204" pitchFamily="34" charset="-122"/>
                  <a:cs typeface="+mn-ea"/>
                  <a:sym typeface="Century Gothic" panose="020B0502020202020204" pitchFamily="34" charset="0"/>
                </a:rPr>
                <a:t>您的内容打在这里，或者通过复制您的文本后，在此框中选择粘贴。您的内容打在这里，或者通过复制您的文本后，在此框中选择粘贴。</a:t>
              </a:r>
              <a:endParaRPr lang="ms-MY" altLang="zh-CN" sz="1400" dirty="0">
                <a:latin typeface="Century Gothic" panose="020B0502020202020204" pitchFamily="34" charset="0"/>
                <a:ea typeface="微软雅黑" panose="020B0503020204020204" pitchFamily="34" charset="-122"/>
                <a:cs typeface="+mn-ea"/>
                <a:sym typeface="Century Gothic" panose="020B0502020202020204" pitchFamily="34" charset="0"/>
              </a:endParaRPr>
            </a:p>
          </p:txBody>
        </p:sp>
      </p:grpSp>
    </p:spTree>
    <p:extLst>
      <p:ext uri="{BB962C8B-B14F-4D97-AF65-F5344CB8AC3E}">
        <p14:creationId xmlns:p14="http://schemas.microsoft.com/office/powerpoint/2010/main" val="175077869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par>
                          <p:cTn id="12" fill="hold">
                            <p:stCondLst>
                              <p:cond delay="2500"/>
                            </p:stCondLst>
                            <p:childTnLst>
                              <p:par>
                                <p:cTn id="13" presetID="10"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par>
                          <p:cTn id="16" fill="hold">
                            <p:stCondLst>
                              <p:cond delay="3000"/>
                            </p:stCondLst>
                            <p:childTnLst>
                              <p:par>
                                <p:cTn id="17" presetID="21" presetClass="entr" presetSubtype="1"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heel(1)">
                                      <p:cBhvr>
                                        <p:cTn id="19" dur="2000"/>
                                        <p:tgtEl>
                                          <p:spTgt spid="2"/>
                                        </p:tgtEl>
                                      </p:cBhvr>
                                    </p:animEffect>
                                  </p:childTnLst>
                                </p:cTn>
                              </p:par>
                            </p:childTnLst>
                          </p:cTn>
                        </p:par>
                        <p:par>
                          <p:cTn id="20" fill="hold">
                            <p:stCondLst>
                              <p:cond delay="5000"/>
                            </p:stCondLst>
                            <p:childTnLst>
                              <p:par>
                                <p:cTn id="21" presetID="10" presetClass="entr" presetSubtype="0" fill="hold" nodeType="after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fade">
                                      <p:cBhvr>
                                        <p:cTn id="23" dur="500"/>
                                        <p:tgtEl>
                                          <p:spTgt spid="40"/>
                                        </p:tgtEl>
                                      </p:cBhvr>
                                    </p:animEffect>
                                  </p:childTnLst>
                                </p:cTn>
                              </p:par>
                            </p:childTnLst>
                          </p:cTn>
                        </p:par>
                        <p:par>
                          <p:cTn id="24" fill="hold">
                            <p:stCondLst>
                              <p:cond delay="5500"/>
                            </p:stCondLst>
                            <p:childTnLst>
                              <p:par>
                                <p:cTn id="25" presetID="10"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par>
                          <p:cTn id="28" fill="hold">
                            <p:stCondLst>
                              <p:cond delay="6000"/>
                            </p:stCondLst>
                            <p:childTnLst>
                              <p:par>
                                <p:cTn id="29" presetID="21" presetClass="entr" presetSubtype="1"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heel(1)">
                                      <p:cBhvr>
                                        <p:cTn id="31" dur="2000"/>
                                        <p:tgtEl>
                                          <p:spTgt spid="10"/>
                                        </p:tgtEl>
                                      </p:cBhvr>
                                    </p:animEffect>
                                  </p:childTnLst>
                                </p:cTn>
                              </p:par>
                            </p:childTnLst>
                          </p:cTn>
                        </p:par>
                        <p:par>
                          <p:cTn id="32" fill="hold">
                            <p:stCondLst>
                              <p:cond delay="8000"/>
                            </p:stCondLst>
                            <p:childTnLst>
                              <p:par>
                                <p:cTn id="33" presetID="10" presetClass="entr" presetSubtype="0" fill="hold" nodeType="after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fade">
                                      <p:cBhvr>
                                        <p:cTn id="35" dur="500"/>
                                        <p:tgtEl>
                                          <p:spTgt spid="43"/>
                                        </p:tgtEl>
                                      </p:cBhvr>
                                    </p:animEffect>
                                  </p:childTnLst>
                                </p:cTn>
                              </p:par>
                            </p:childTnLst>
                          </p:cTn>
                        </p:par>
                        <p:par>
                          <p:cTn id="36" fill="hold">
                            <p:stCondLst>
                              <p:cond delay="8500"/>
                            </p:stCondLst>
                            <p:childTnLst>
                              <p:par>
                                <p:cTn id="37" presetID="10" presetClass="entr" presetSubtype="0"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childTnLst>
                          </p:cTn>
                        </p:par>
                        <p:par>
                          <p:cTn id="40" fill="hold">
                            <p:stCondLst>
                              <p:cond delay="9000"/>
                            </p:stCondLst>
                            <p:childTnLst>
                              <p:par>
                                <p:cTn id="41" presetID="21" presetClass="entr" presetSubtype="1" fill="hold"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heel(1)">
                                      <p:cBhvr>
                                        <p:cTn id="43" dur="2000"/>
                                        <p:tgtEl>
                                          <p:spTgt spid="16"/>
                                        </p:tgtEl>
                                      </p:cBhvr>
                                    </p:animEffect>
                                  </p:childTnLst>
                                </p:cTn>
                              </p:par>
                            </p:childTnLst>
                          </p:cTn>
                        </p:par>
                        <p:par>
                          <p:cTn id="44" fill="hold">
                            <p:stCondLst>
                              <p:cond delay="11000"/>
                            </p:stCondLst>
                            <p:childTnLst>
                              <p:par>
                                <p:cTn id="45" presetID="10" presetClass="entr" presetSubtype="0" fill="hold" nodeType="afterEffect">
                                  <p:stCondLst>
                                    <p:cond delay="0"/>
                                  </p:stCondLst>
                                  <p:childTnLst>
                                    <p:set>
                                      <p:cBhvr>
                                        <p:cTn id="46" dur="1" fill="hold">
                                          <p:stCondLst>
                                            <p:cond delay="0"/>
                                          </p:stCondLst>
                                        </p:cTn>
                                        <p:tgtEl>
                                          <p:spTgt spid="46"/>
                                        </p:tgtEl>
                                        <p:attrNameLst>
                                          <p:attrName>style.visibility</p:attrName>
                                        </p:attrNameLst>
                                      </p:cBhvr>
                                      <p:to>
                                        <p:strVal val="visible"/>
                                      </p:to>
                                    </p:set>
                                    <p:animEffect transition="in" filter="fade">
                                      <p:cBhvr>
                                        <p:cTn id="4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pattFill prst="dkDnDiag">
          <a:fgClr>
            <a:schemeClr val="bg1">
              <a:lumMod val="95000"/>
            </a:schemeClr>
          </a:fgClr>
          <a:bgClr>
            <a:schemeClr val="bg1"/>
          </a:bgClr>
        </a:pattFill>
        <a:effectLst/>
      </p:bgPr>
    </p:bg>
    <p:spTree>
      <p:nvGrpSpPr>
        <p:cNvPr id="1" name=""/>
        <p:cNvGrpSpPr/>
        <p:nvPr/>
      </p:nvGrpSpPr>
      <p:grpSpPr>
        <a:xfrm>
          <a:off x="0" y="0"/>
          <a:ext cx="0" cy="0"/>
          <a:chOff x="0" y="0"/>
          <a:chExt cx="0" cy="0"/>
        </a:xfrm>
      </p:grpSpPr>
      <p:grpSp>
        <p:nvGrpSpPr>
          <p:cNvPr id="61" name="组合 60"/>
          <p:cNvGrpSpPr/>
          <p:nvPr/>
        </p:nvGrpSpPr>
        <p:grpSpPr>
          <a:xfrm>
            <a:off x="854741" y="2175213"/>
            <a:ext cx="1755700" cy="1769994"/>
            <a:chOff x="4925752" y="1803623"/>
            <a:chExt cx="1755700" cy="1769994"/>
          </a:xfrm>
          <a:solidFill>
            <a:srgbClr val="157E9F"/>
          </a:solidFill>
        </p:grpSpPr>
        <p:sp>
          <p:nvSpPr>
            <p:cNvPr id="62" name="圆角矩形 61"/>
            <p:cNvSpPr/>
            <p:nvPr/>
          </p:nvSpPr>
          <p:spPr>
            <a:xfrm>
              <a:off x="4925753" y="1803623"/>
              <a:ext cx="1755699" cy="1738364"/>
            </a:xfrm>
            <a:prstGeom prst="roundRect">
              <a:avLst>
                <a:gd name="adj" fmla="val 437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zh-CN" altLang="en-US" sz="28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63" name="圆角矩形 62"/>
            <p:cNvSpPr/>
            <p:nvPr/>
          </p:nvSpPr>
          <p:spPr>
            <a:xfrm>
              <a:off x="4925752" y="1835253"/>
              <a:ext cx="1755699" cy="1738364"/>
            </a:xfrm>
            <a:prstGeom prst="roundRect">
              <a:avLst>
                <a:gd name="adj" fmla="val 437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defRPr/>
              </a:pPr>
              <a:r>
                <a:rPr lang="zh-CN" altLang="en-US" sz="2800" b="1" dirty="0">
                  <a:solidFill>
                    <a:prstClr val="white"/>
                  </a:solidFill>
                  <a:latin typeface="微软雅黑" panose="020B0503020204020204" pitchFamily="34" charset="-122"/>
                  <a:ea typeface="微软雅黑" panose="020B0503020204020204" pitchFamily="34" charset="-122"/>
                </a:rPr>
                <a:t>单击输</a:t>
              </a:r>
              <a:endParaRPr lang="en-US" altLang="zh-CN" sz="2800" b="1" dirty="0">
                <a:solidFill>
                  <a:prstClr val="white"/>
                </a:solidFill>
                <a:latin typeface="微软雅黑" panose="020B0503020204020204" pitchFamily="34" charset="-122"/>
                <a:ea typeface="微软雅黑" panose="020B0503020204020204" pitchFamily="34" charset="-122"/>
              </a:endParaRPr>
            </a:p>
            <a:p>
              <a:pPr algn="ctr">
                <a:lnSpc>
                  <a:spcPct val="130000"/>
                </a:lnSpc>
                <a:defRPr/>
              </a:pPr>
              <a:r>
                <a:rPr lang="zh-CN" altLang="en-US" sz="2800" b="1" dirty="0">
                  <a:solidFill>
                    <a:prstClr val="white"/>
                  </a:solidFill>
                  <a:latin typeface="微软雅黑" panose="020B0503020204020204" pitchFamily="34" charset="-122"/>
                  <a:ea typeface="微软雅黑" panose="020B0503020204020204" pitchFamily="34" charset="-122"/>
                </a:rPr>
                <a:t>入标题</a:t>
              </a:r>
            </a:p>
          </p:txBody>
        </p:sp>
      </p:grpSp>
      <p:sp>
        <p:nvSpPr>
          <p:cNvPr id="66" name="圆角矩形 65"/>
          <p:cNvSpPr/>
          <p:nvPr/>
        </p:nvSpPr>
        <p:spPr>
          <a:xfrm>
            <a:off x="3246476" y="2392619"/>
            <a:ext cx="8154223" cy="1366812"/>
          </a:xfrm>
          <a:prstGeom prst="roundRect">
            <a:avLst>
              <a:gd name="adj" fmla="val 3819"/>
            </a:avLst>
          </a:prstGeom>
          <a:solidFill>
            <a:srgbClr val="157E9F">
              <a:alpha val="80000"/>
            </a:srgbClr>
          </a:solidFill>
        </p:spPr>
        <p:txBody>
          <a:bodyPr wrap="square" lIns="91436" tIns="45718" rIns="91436" bIns="45718">
            <a:spAutoFit/>
          </a:bodyPr>
          <a:lstStyle/>
          <a:p>
            <a:pPr lvl="0">
              <a:lnSpc>
                <a:spcPct val="130000"/>
              </a:lnSpc>
              <a:defRPr/>
            </a:pPr>
            <a:r>
              <a:rPr lang="zh-CN" altLang="en-US" sz="1600" dirty="0">
                <a:solidFill>
                  <a:schemeClr val="bg1"/>
                </a:solidFill>
                <a:latin typeface="微软雅黑" pitchFamily="34" charset="-122"/>
                <a:ea typeface="微软雅黑" pitchFamily="34" charset="-122"/>
              </a:rPr>
              <a:t>您的内容打在这里，或者通过复制您的文本后，在此框中选择粘贴。您的内容打在这里，或者通过复制您的文本后，在此框中选择粘贴。</a:t>
            </a:r>
            <a:endParaRPr lang="en-US" altLang="zh-CN" sz="1600" dirty="0">
              <a:solidFill>
                <a:schemeClr val="bg1"/>
              </a:solidFill>
              <a:latin typeface="微软雅黑" pitchFamily="34" charset="-122"/>
              <a:ea typeface="微软雅黑" pitchFamily="34" charset="-122"/>
            </a:endParaRPr>
          </a:p>
          <a:p>
            <a:pPr>
              <a:lnSpc>
                <a:spcPct val="130000"/>
              </a:lnSpc>
              <a:defRPr/>
            </a:pPr>
            <a:r>
              <a:rPr lang="zh-CN" altLang="en-US" sz="1600" dirty="0">
                <a:solidFill>
                  <a:schemeClr val="bg1"/>
                </a:solidFill>
                <a:latin typeface="Century Gothic" panose="020B0502020202020204" pitchFamily="34" charset="0"/>
                <a:ea typeface="微软雅黑" panose="020B0503020204020204" pitchFamily="34" charset="-122"/>
                <a:cs typeface="+mn-ea"/>
                <a:sym typeface="Century Gothic" panose="020B0502020202020204" pitchFamily="34" charset="0"/>
              </a:rPr>
              <a:t>您的内容打在这里，或者通过复制您的文本后，在此框中选择粘贴。您的内容打在这里，或者通过复制您的文本后，在此框中选择粘贴。</a:t>
            </a:r>
            <a:endParaRPr lang="en-US" altLang="zh-CN" sz="1600" dirty="0">
              <a:solidFill>
                <a:schemeClr val="bg1"/>
              </a:solidFill>
              <a:latin typeface="Century Gothic" panose="020B0502020202020204" pitchFamily="34" charset="0"/>
              <a:ea typeface="微软雅黑" panose="020B0503020204020204" pitchFamily="34" charset="-122"/>
              <a:cs typeface="+mn-ea"/>
              <a:sym typeface="Century Gothic" panose="020B0502020202020204" pitchFamily="34" charset="0"/>
            </a:endParaRPr>
          </a:p>
        </p:txBody>
      </p:sp>
      <p:sp>
        <p:nvSpPr>
          <p:cNvPr id="67" name="圆角矩形 66"/>
          <p:cNvSpPr/>
          <p:nvPr/>
        </p:nvSpPr>
        <p:spPr>
          <a:xfrm rot="10800000" flipV="1">
            <a:off x="1188792" y="4592757"/>
            <a:ext cx="272237" cy="276076"/>
          </a:xfrm>
          <a:prstGeom prst="roundRect">
            <a:avLst>
              <a:gd name="adj" fmla="val 5039"/>
            </a:avLst>
          </a:prstGeom>
          <a:solidFill>
            <a:srgbClr val="157E9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zh-CN" altLang="en-US" sz="36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68" name="文本框 67"/>
          <p:cNvSpPr txBox="1"/>
          <p:nvPr/>
        </p:nvSpPr>
        <p:spPr>
          <a:xfrm>
            <a:off x="1613156" y="4561056"/>
            <a:ext cx="1011811" cy="363174"/>
          </a:xfrm>
          <a:prstGeom prst="rect">
            <a:avLst/>
          </a:prstGeom>
          <a:noFill/>
        </p:spPr>
        <p:txBody>
          <a:bodyPr wrap="none" lIns="91438" tIns="45719" rIns="91438" bIns="45719"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5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mn-cs"/>
              </a:rPr>
              <a:t>关键词 </a:t>
            </a:r>
            <a:r>
              <a:rPr kumimoji="0" lang="en-US" altLang="zh-CN" sz="15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mn-cs"/>
              </a:rPr>
              <a:t>A </a:t>
            </a:r>
            <a:endParaRPr kumimoji="0" lang="zh-CN" altLang="en-US" sz="15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mn-cs"/>
            </a:endParaRPr>
          </a:p>
        </p:txBody>
      </p:sp>
      <p:cxnSp>
        <p:nvCxnSpPr>
          <p:cNvPr id="69" name="直接连接符 68"/>
          <p:cNvCxnSpPr/>
          <p:nvPr/>
        </p:nvCxnSpPr>
        <p:spPr>
          <a:xfrm>
            <a:off x="1701528" y="4929781"/>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70" name="矩形 69"/>
          <p:cNvSpPr/>
          <p:nvPr/>
        </p:nvSpPr>
        <p:spPr>
          <a:xfrm>
            <a:off x="1617651" y="5007668"/>
            <a:ext cx="2397220" cy="1465399"/>
          </a:xfrm>
          <a:prstGeom prst="rect">
            <a:avLst/>
          </a:prstGeom>
        </p:spPr>
        <p:txBody>
          <a:bodyPr wrap="square" lIns="91438" tIns="45719" rIns="91438" bIns="45719">
            <a:spAutoFit/>
          </a:bodyPr>
          <a:lstStyle/>
          <a:p>
            <a:pPr lvl="0">
              <a:lnSpc>
                <a:spcPct val="130000"/>
              </a:lnSpc>
              <a:defRPr/>
            </a:pPr>
            <a:r>
              <a:rPr lang="zh-CN" altLang="en-US" sz="1400" dirty="0">
                <a:solidFill>
                  <a:schemeClr val="tx1">
                    <a:lumMod val="75000"/>
                  </a:schemeClr>
                </a:solidFill>
                <a:latin typeface="微软雅黑" pitchFamily="34" charset="-122"/>
                <a:ea typeface="微软雅黑" pitchFamily="34" charset="-122"/>
              </a:rPr>
              <a:t>您的内容打在这里，或者通过复制您的文本后，在此框中选择粘贴。您的内容打在这里，或者通过复制您的文本后，在此框中选择粘贴。</a:t>
            </a:r>
            <a:endParaRPr lang="en-US" altLang="zh-CN" sz="1400" dirty="0">
              <a:solidFill>
                <a:schemeClr val="tx1">
                  <a:lumMod val="75000"/>
                </a:schemeClr>
              </a:solidFill>
              <a:latin typeface="微软雅黑" pitchFamily="34" charset="-122"/>
              <a:ea typeface="微软雅黑" pitchFamily="34" charset="-122"/>
            </a:endParaRPr>
          </a:p>
        </p:txBody>
      </p:sp>
      <p:sp>
        <p:nvSpPr>
          <p:cNvPr id="71" name="圆角矩形 70"/>
          <p:cNvSpPr/>
          <p:nvPr/>
        </p:nvSpPr>
        <p:spPr>
          <a:xfrm rot="10800000" flipV="1">
            <a:off x="4803844" y="4592757"/>
            <a:ext cx="272237" cy="276076"/>
          </a:xfrm>
          <a:prstGeom prst="roundRect">
            <a:avLst>
              <a:gd name="adj" fmla="val 5039"/>
            </a:avLst>
          </a:prstGeom>
          <a:solidFill>
            <a:srgbClr val="157E9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zh-CN" altLang="en-US" sz="36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72" name="文本框 71"/>
          <p:cNvSpPr txBox="1"/>
          <p:nvPr/>
        </p:nvSpPr>
        <p:spPr>
          <a:xfrm>
            <a:off x="5228209" y="4561056"/>
            <a:ext cx="939677" cy="363174"/>
          </a:xfrm>
          <a:prstGeom prst="rect">
            <a:avLst/>
          </a:prstGeom>
          <a:noFill/>
        </p:spPr>
        <p:txBody>
          <a:bodyPr wrap="none" lIns="91438" tIns="45719" rIns="91438" bIns="45719"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5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mn-cs"/>
              </a:rPr>
              <a:t>关键词 </a:t>
            </a:r>
            <a:r>
              <a:rPr kumimoji="0" lang="en-US" altLang="zh-CN" sz="15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mn-cs"/>
              </a:rPr>
              <a:t>B</a:t>
            </a:r>
            <a:endParaRPr kumimoji="0" lang="zh-CN" altLang="en-US" sz="15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mn-cs"/>
            </a:endParaRPr>
          </a:p>
        </p:txBody>
      </p:sp>
      <p:cxnSp>
        <p:nvCxnSpPr>
          <p:cNvPr id="73" name="直接连接符 72"/>
          <p:cNvCxnSpPr/>
          <p:nvPr/>
        </p:nvCxnSpPr>
        <p:spPr>
          <a:xfrm>
            <a:off x="5316580" y="4929781"/>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74" name="矩形 73"/>
          <p:cNvSpPr/>
          <p:nvPr/>
        </p:nvSpPr>
        <p:spPr>
          <a:xfrm>
            <a:off x="5232703" y="5007668"/>
            <a:ext cx="2397220" cy="1465399"/>
          </a:xfrm>
          <a:prstGeom prst="rect">
            <a:avLst/>
          </a:prstGeom>
        </p:spPr>
        <p:txBody>
          <a:bodyPr wrap="square" lIns="91438" tIns="45719" rIns="91438" bIns="45719">
            <a:spAutoFit/>
          </a:bodyPr>
          <a:lstStyle/>
          <a:p>
            <a:pPr lvl="0">
              <a:lnSpc>
                <a:spcPct val="130000"/>
              </a:lnSpc>
              <a:defRPr/>
            </a:pPr>
            <a:r>
              <a:rPr lang="zh-CN" altLang="en-US" sz="1400" dirty="0">
                <a:solidFill>
                  <a:schemeClr val="tx1">
                    <a:lumMod val="75000"/>
                  </a:schemeClr>
                </a:solidFill>
                <a:latin typeface="微软雅黑" pitchFamily="34" charset="-122"/>
                <a:ea typeface="微软雅黑" pitchFamily="34" charset="-122"/>
              </a:rPr>
              <a:t>您的内容打在这里，或者通过复制您的文本后，在此框中选择粘贴。您的内容打在这里，或者通过复制您的文本后，在此框中选择粘贴。</a:t>
            </a:r>
            <a:endParaRPr lang="en-US" altLang="zh-CN" sz="1400" dirty="0">
              <a:solidFill>
                <a:schemeClr val="tx1">
                  <a:lumMod val="75000"/>
                </a:schemeClr>
              </a:solidFill>
              <a:latin typeface="微软雅黑" pitchFamily="34" charset="-122"/>
              <a:ea typeface="微软雅黑" pitchFamily="34" charset="-122"/>
            </a:endParaRPr>
          </a:p>
        </p:txBody>
      </p:sp>
      <p:sp>
        <p:nvSpPr>
          <p:cNvPr id="75" name="圆角矩形 74"/>
          <p:cNvSpPr/>
          <p:nvPr/>
        </p:nvSpPr>
        <p:spPr>
          <a:xfrm rot="10800000" flipV="1">
            <a:off x="8418896" y="4592757"/>
            <a:ext cx="272237" cy="276076"/>
          </a:xfrm>
          <a:prstGeom prst="roundRect">
            <a:avLst>
              <a:gd name="adj" fmla="val 5039"/>
            </a:avLst>
          </a:prstGeom>
          <a:solidFill>
            <a:srgbClr val="157E9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marL="0" marR="0" lvl="0" indent="0" algn="ctr" defTabSz="914400" rtl="0" eaLnBrk="1" fontAlgn="auto" latinLnBrk="0" hangingPunct="1">
              <a:lnSpc>
                <a:spcPct val="130000"/>
              </a:lnSpc>
              <a:spcBef>
                <a:spcPts val="0"/>
              </a:spcBef>
              <a:spcAft>
                <a:spcPts val="0"/>
              </a:spcAft>
              <a:buClrTx/>
              <a:buSzTx/>
              <a:buFontTx/>
              <a:buNone/>
              <a:tabLst/>
              <a:defRPr/>
            </a:pPr>
            <a:endParaRPr kumimoji="0" lang="zh-CN" altLang="en-US" sz="36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76" name="文本框 75"/>
          <p:cNvSpPr txBox="1"/>
          <p:nvPr/>
        </p:nvSpPr>
        <p:spPr>
          <a:xfrm>
            <a:off x="8843261" y="4561056"/>
            <a:ext cx="947691" cy="363174"/>
          </a:xfrm>
          <a:prstGeom prst="rect">
            <a:avLst/>
          </a:prstGeom>
          <a:noFill/>
        </p:spPr>
        <p:txBody>
          <a:bodyPr wrap="none" lIns="91438" tIns="45719" rIns="91438" bIns="45719"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5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mn-cs"/>
              </a:rPr>
              <a:t>关键词 </a:t>
            </a:r>
            <a:r>
              <a:rPr kumimoji="0" lang="en-US" altLang="zh-CN" sz="15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mn-cs"/>
              </a:rPr>
              <a:t>C</a:t>
            </a:r>
            <a:endParaRPr kumimoji="0" lang="zh-CN" altLang="en-US" sz="1500" b="0" i="0" u="none" strike="noStrike" kern="1200" cap="none" spc="0" normalizeH="0" baseline="0" noProof="0" dirty="0">
              <a:ln>
                <a:noFill/>
              </a:ln>
              <a:solidFill>
                <a:prstClr val="black">
                  <a:lumMod val="75000"/>
                  <a:lumOff val="25000"/>
                </a:prstClr>
              </a:solidFill>
              <a:effectLst/>
              <a:uLnTx/>
              <a:uFillTx/>
              <a:latin typeface="微软雅黑" pitchFamily="34" charset="-122"/>
              <a:ea typeface="微软雅黑" pitchFamily="34" charset="-122"/>
              <a:cs typeface="+mn-cs"/>
            </a:endParaRPr>
          </a:p>
        </p:txBody>
      </p:sp>
      <p:cxnSp>
        <p:nvCxnSpPr>
          <p:cNvPr id="77" name="直接连接符 76"/>
          <p:cNvCxnSpPr/>
          <p:nvPr/>
        </p:nvCxnSpPr>
        <p:spPr>
          <a:xfrm>
            <a:off x="8931632" y="4929781"/>
            <a:ext cx="2229467" cy="14627"/>
          </a:xfrm>
          <a:prstGeom prst="line">
            <a:avLst/>
          </a:prstGeom>
          <a:ln w="3175">
            <a:solidFill>
              <a:schemeClr val="tx1">
                <a:lumMod val="50000"/>
                <a:lumOff val="50000"/>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8847755" y="5007668"/>
            <a:ext cx="2397220" cy="1465399"/>
          </a:xfrm>
          <a:prstGeom prst="rect">
            <a:avLst/>
          </a:prstGeom>
        </p:spPr>
        <p:txBody>
          <a:bodyPr wrap="square" lIns="91438" tIns="45719" rIns="91438" bIns="45719">
            <a:spAutoFit/>
          </a:bodyPr>
          <a:lstStyle/>
          <a:p>
            <a:pPr lvl="0">
              <a:lnSpc>
                <a:spcPct val="130000"/>
              </a:lnSpc>
              <a:defRPr/>
            </a:pPr>
            <a:r>
              <a:rPr lang="zh-CN" altLang="en-US" sz="1400" dirty="0">
                <a:solidFill>
                  <a:schemeClr val="tx1">
                    <a:lumMod val="75000"/>
                  </a:schemeClr>
                </a:solidFill>
                <a:latin typeface="微软雅黑" pitchFamily="34" charset="-122"/>
                <a:ea typeface="微软雅黑" pitchFamily="34" charset="-122"/>
              </a:rPr>
              <a:t>您的内容打在这里，或者通过复制您的文本后，在此框中选择粘贴。您的内容打在这里，或者通过复制您的文本后，在此框中选择粘贴。</a:t>
            </a:r>
            <a:endParaRPr lang="en-US" altLang="zh-CN" sz="1400" dirty="0">
              <a:solidFill>
                <a:schemeClr val="tx1">
                  <a:lumMod val="75000"/>
                </a:schemeClr>
              </a:solidFill>
              <a:latin typeface="微软雅黑" pitchFamily="34" charset="-122"/>
              <a:ea typeface="微软雅黑" pitchFamily="34" charset="-122"/>
            </a:endParaRPr>
          </a:p>
        </p:txBody>
      </p:sp>
      <p:sp>
        <p:nvSpPr>
          <p:cNvPr id="26" name="Rectangle 39">
            <a:extLst>
              <a:ext uri="{FF2B5EF4-FFF2-40B4-BE49-F238E27FC236}">
                <a16:creationId xmlns:a16="http://schemas.microsoft.com/office/drawing/2014/main" id="{2CFE30B8-5D5B-45AF-8130-7A3BF4110CAB}"/>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27" name="组合 26">
            <a:extLst>
              <a:ext uri="{FF2B5EF4-FFF2-40B4-BE49-F238E27FC236}">
                <a16:creationId xmlns:a16="http://schemas.microsoft.com/office/drawing/2014/main" id="{5E5544E6-E2E9-4DEC-87C0-05AA9865B45E}"/>
              </a:ext>
            </a:extLst>
          </p:cNvPr>
          <p:cNvGrpSpPr/>
          <p:nvPr/>
        </p:nvGrpSpPr>
        <p:grpSpPr>
          <a:xfrm>
            <a:off x="554877" y="932724"/>
            <a:ext cx="1199456" cy="74689"/>
            <a:chOff x="0" y="2842590"/>
            <a:chExt cx="7054752" cy="89199"/>
          </a:xfrm>
        </p:grpSpPr>
        <p:sp>
          <p:nvSpPr>
            <p:cNvPr id="28" name="矩形 27">
              <a:extLst>
                <a:ext uri="{FF2B5EF4-FFF2-40B4-BE49-F238E27FC236}">
                  <a16:creationId xmlns:a16="http://schemas.microsoft.com/office/drawing/2014/main" id="{E62BF99B-41C7-4428-8B1D-C4873B972DD6}"/>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29" name="矩形 28">
              <a:extLst>
                <a:ext uri="{FF2B5EF4-FFF2-40B4-BE49-F238E27FC236}">
                  <a16:creationId xmlns:a16="http://schemas.microsoft.com/office/drawing/2014/main" id="{0F108238-0AA5-43FB-AD77-CA09B2CA1CD3}"/>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0" name="矩形 29">
              <a:extLst>
                <a:ext uri="{FF2B5EF4-FFF2-40B4-BE49-F238E27FC236}">
                  <a16:creationId xmlns:a16="http://schemas.microsoft.com/office/drawing/2014/main" id="{34B23045-BCC5-418F-8CD0-A0EF3E7613CB}"/>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1" name="矩形 30">
              <a:extLst>
                <a:ext uri="{FF2B5EF4-FFF2-40B4-BE49-F238E27FC236}">
                  <a16:creationId xmlns:a16="http://schemas.microsoft.com/office/drawing/2014/main" id="{DFE17074-C5D3-4BCB-AF92-919096C25E57}"/>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randombar(horizontal)">
                                      <p:cBhvr>
                                        <p:cTn id="7" dur="500"/>
                                        <p:tgtEl>
                                          <p:spTgt spid="61"/>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randombar(horizontal)">
                                      <p:cBhvr>
                                        <p:cTn id="11" dur="500"/>
                                        <p:tgtEl>
                                          <p:spTgt spid="6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fade">
                                      <p:cBhvr>
                                        <p:cTn id="15" dur="500"/>
                                        <p:tgtEl>
                                          <p:spTgt spid="67"/>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8"/>
                                        </p:tgtEl>
                                        <p:attrNameLst>
                                          <p:attrName>style.visibility</p:attrName>
                                        </p:attrNameLst>
                                      </p:cBhvr>
                                      <p:to>
                                        <p:strVal val="visible"/>
                                      </p:to>
                                    </p:set>
                                    <p:animEffect transition="in" filter="fade">
                                      <p:cBhvr>
                                        <p:cTn id="19" dur="500"/>
                                        <p:tgtEl>
                                          <p:spTgt spid="68"/>
                                        </p:tgtEl>
                                      </p:cBhvr>
                                    </p:animEffect>
                                  </p:childTnLst>
                                </p:cTn>
                              </p:par>
                              <p:par>
                                <p:cTn id="20" presetID="10" presetClass="entr" presetSubtype="0" fill="hold" nodeType="withEffect">
                                  <p:stCondLst>
                                    <p:cond delay="0"/>
                                  </p:stCondLst>
                                  <p:childTnLst>
                                    <p:set>
                                      <p:cBhvr>
                                        <p:cTn id="21" dur="1" fill="hold">
                                          <p:stCondLst>
                                            <p:cond delay="0"/>
                                          </p:stCondLst>
                                        </p:cTn>
                                        <p:tgtEl>
                                          <p:spTgt spid="69"/>
                                        </p:tgtEl>
                                        <p:attrNameLst>
                                          <p:attrName>style.visibility</p:attrName>
                                        </p:attrNameLst>
                                      </p:cBhvr>
                                      <p:to>
                                        <p:strVal val="visible"/>
                                      </p:to>
                                    </p:set>
                                    <p:animEffect transition="in" filter="fade">
                                      <p:cBhvr>
                                        <p:cTn id="22" dur="500"/>
                                        <p:tgtEl>
                                          <p:spTgt spid="69"/>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70"/>
                                        </p:tgtEl>
                                        <p:attrNameLst>
                                          <p:attrName>style.visibility</p:attrName>
                                        </p:attrNameLst>
                                      </p:cBhvr>
                                      <p:to>
                                        <p:strVal val="visible"/>
                                      </p:to>
                                    </p:set>
                                    <p:animEffect transition="in" filter="fade">
                                      <p:cBhvr>
                                        <p:cTn id="26" dur="500"/>
                                        <p:tgtEl>
                                          <p:spTgt spid="70"/>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71"/>
                                        </p:tgtEl>
                                        <p:attrNameLst>
                                          <p:attrName>style.visibility</p:attrName>
                                        </p:attrNameLst>
                                      </p:cBhvr>
                                      <p:to>
                                        <p:strVal val="visible"/>
                                      </p:to>
                                    </p:set>
                                    <p:animEffect transition="in" filter="fade">
                                      <p:cBhvr>
                                        <p:cTn id="30" dur="500"/>
                                        <p:tgtEl>
                                          <p:spTgt spid="71"/>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500"/>
                                        <p:tgtEl>
                                          <p:spTgt spid="72"/>
                                        </p:tgtEl>
                                      </p:cBhvr>
                                    </p:animEffect>
                                  </p:childTnLst>
                                </p:cTn>
                              </p:par>
                              <p:par>
                                <p:cTn id="35" presetID="10" presetClass="entr" presetSubtype="0" fill="hold" nodeType="withEffect">
                                  <p:stCondLst>
                                    <p:cond delay="0"/>
                                  </p:stCondLst>
                                  <p:childTnLst>
                                    <p:set>
                                      <p:cBhvr>
                                        <p:cTn id="36" dur="1" fill="hold">
                                          <p:stCondLst>
                                            <p:cond delay="0"/>
                                          </p:stCondLst>
                                        </p:cTn>
                                        <p:tgtEl>
                                          <p:spTgt spid="73"/>
                                        </p:tgtEl>
                                        <p:attrNameLst>
                                          <p:attrName>style.visibility</p:attrName>
                                        </p:attrNameLst>
                                      </p:cBhvr>
                                      <p:to>
                                        <p:strVal val="visible"/>
                                      </p:to>
                                    </p:set>
                                    <p:animEffect transition="in" filter="fade">
                                      <p:cBhvr>
                                        <p:cTn id="37" dur="500"/>
                                        <p:tgtEl>
                                          <p:spTgt spid="73"/>
                                        </p:tgtEl>
                                      </p:cBhvr>
                                    </p:animEffect>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74"/>
                                        </p:tgtEl>
                                        <p:attrNameLst>
                                          <p:attrName>style.visibility</p:attrName>
                                        </p:attrNameLst>
                                      </p:cBhvr>
                                      <p:to>
                                        <p:strVal val="visible"/>
                                      </p:to>
                                    </p:set>
                                    <p:animEffect transition="in" filter="fade">
                                      <p:cBhvr>
                                        <p:cTn id="41" dur="500"/>
                                        <p:tgtEl>
                                          <p:spTgt spid="74"/>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75"/>
                                        </p:tgtEl>
                                        <p:attrNameLst>
                                          <p:attrName>style.visibility</p:attrName>
                                        </p:attrNameLst>
                                      </p:cBhvr>
                                      <p:to>
                                        <p:strVal val="visible"/>
                                      </p:to>
                                    </p:set>
                                    <p:animEffect transition="in" filter="fade">
                                      <p:cBhvr>
                                        <p:cTn id="45" dur="500"/>
                                        <p:tgtEl>
                                          <p:spTgt spid="75"/>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76"/>
                                        </p:tgtEl>
                                        <p:attrNameLst>
                                          <p:attrName>style.visibility</p:attrName>
                                        </p:attrNameLst>
                                      </p:cBhvr>
                                      <p:to>
                                        <p:strVal val="visible"/>
                                      </p:to>
                                    </p:set>
                                    <p:animEffect transition="in" filter="fade">
                                      <p:cBhvr>
                                        <p:cTn id="49" dur="500"/>
                                        <p:tgtEl>
                                          <p:spTgt spid="76"/>
                                        </p:tgtEl>
                                      </p:cBhvr>
                                    </p:animEffect>
                                  </p:childTnLst>
                                </p:cTn>
                              </p:par>
                              <p:par>
                                <p:cTn id="50" presetID="10" presetClass="entr" presetSubtype="0" fill="hold" nodeType="withEffect">
                                  <p:stCondLst>
                                    <p:cond delay="0"/>
                                  </p:stCondLst>
                                  <p:childTnLst>
                                    <p:set>
                                      <p:cBhvr>
                                        <p:cTn id="51" dur="1" fill="hold">
                                          <p:stCondLst>
                                            <p:cond delay="0"/>
                                          </p:stCondLst>
                                        </p:cTn>
                                        <p:tgtEl>
                                          <p:spTgt spid="77"/>
                                        </p:tgtEl>
                                        <p:attrNameLst>
                                          <p:attrName>style.visibility</p:attrName>
                                        </p:attrNameLst>
                                      </p:cBhvr>
                                      <p:to>
                                        <p:strVal val="visible"/>
                                      </p:to>
                                    </p:set>
                                    <p:animEffect transition="in" filter="fade">
                                      <p:cBhvr>
                                        <p:cTn id="52" dur="500"/>
                                        <p:tgtEl>
                                          <p:spTgt spid="77"/>
                                        </p:tgtEl>
                                      </p:cBhvr>
                                    </p:animEffect>
                                  </p:childTnLst>
                                </p:cTn>
                              </p:par>
                            </p:childTnLst>
                          </p:cTn>
                        </p:par>
                        <p:par>
                          <p:cTn id="53" fill="hold">
                            <p:stCondLst>
                              <p:cond delay="5000"/>
                            </p:stCondLst>
                            <p:childTnLst>
                              <p:par>
                                <p:cTn id="54" presetID="10" presetClass="entr" presetSubtype="0" fill="hold" grpId="0" nodeType="afterEffect">
                                  <p:stCondLst>
                                    <p:cond delay="0"/>
                                  </p:stCondLst>
                                  <p:childTnLst>
                                    <p:set>
                                      <p:cBhvr>
                                        <p:cTn id="55" dur="1" fill="hold">
                                          <p:stCondLst>
                                            <p:cond delay="0"/>
                                          </p:stCondLst>
                                        </p:cTn>
                                        <p:tgtEl>
                                          <p:spTgt spid="78"/>
                                        </p:tgtEl>
                                        <p:attrNameLst>
                                          <p:attrName>style.visibility</p:attrName>
                                        </p:attrNameLst>
                                      </p:cBhvr>
                                      <p:to>
                                        <p:strVal val="visible"/>
                                      </p:to>
                                    </p:set>
                                    <p:animEffect transition="in" filter="fade">
                                      <p:cBhvr>
                                        <p:cTn id="56"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7" grpId="0" animBg="1"/>
      <p:bldP spid="68" grpId="0"/>
      <p:bldP spid="70" grpId="0"/>
      <p:bldP spid="71" grpId="0" animBg="1"/>
      <p:bldP spid="72" grpId="0"/>
      <p:bldP spid="74" grpId="0"/>
      <p:bldP spid="75" grpId="0" animBg="1"/>
      <p:bldP spid="76" grpId="0"/>
      <p:bldP spid="7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9">
            <a:extLst>
              <a:ext uri="{FF2B5EF4-FFF2-40B4-BE49-F238E27FC236}">
                <a16:creationId xmlns:a16="http://schemas.microsoft.com/office/drawing/2014/main" id="{E4E4CD63-A77E-49B3-8A99-2F39334767A0}"/>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3" name="组合 2">
            <a:extLst>
              <a:ext uri="{FF2B5EF4-FFF2-40B4-BE49-F238E27FC236}">
                <a16:creationId xmlns:a16="http://schemas.microsoft.com/office/drawing/2014/main" id="{957F3488-497E-447C-9E14-140E9C1A8E39}"/>
              </a:ext>
            </a:extLst>
          </p:cNvPr>
          <p:cNvGrpSpPr/>
          <p:nvPr/>
        </p:nvGrpSpPr>
        <p:grpSpPr>
          <a:xfrm>
            <a:off x="554877" y="932724"/>
            <a:ext cx="1199456" cy="74689"/>
            <a:chOff x="0" y="2842590"/>
            <a:chExt cx="7054752" cy="89199"/>
          </a:xfrm>
        </p:grpSpPr>
        <p:sp>
          <p:nvSpPr>
            <p:cNvPr id="4" name="矩形 3">
              <a:extLst>
                <a:ext uri="{FF2B5EF4-FFF2-40B4-BE49-F238E27FC236}">
                  <a16:creationId xmlns:a16="http://schemas.microsoft.com/office/drawing/2014/main" id="{95BC504B-64A5-46D7-AFD3-070D794BF625}"/>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5" name="矩形 4">
              <a:extLst>
                <a:ext uri="{FF2B5EF4-FFF2-40B4-BE49-F238E27FC236}">
                  <a16:creationId xmlns:a16="http://schemas.microsoft.com/office/drawing/2014/main" id="{675C5349-9C0E-4BA1-9AEC-230902B903EC}"/>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6" name="矩形 5">
              <a:extLst>
                <a:ext uri="{FF2B5EF4-FFF2-40B4-BE49-F238E27FC236}">
                  <a16:creationId xmlns:a16="http://schemas.microsoft.com/office/drawing/2014/main" id="{A3F295BA-CEB9-4DB1-A1C3-43A97F5150E7}"/>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7" name="矩形 6">
              <a:extLst>
                <a:ext uri="{FF2B5EF4-FFF2-40B4-BE49-F238E27FC236}">
                  <a16:creationId xmlns:a16="http://schemas.microsoft.com/office/drawing/2014/main" id="{26ACDC6E-E27A-43A1-91EA-5765E239B304}"/>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grpSp>
        <p:nvGrpSpPr>
          <p:cNvPr id="8" name="组合 1">
            <a:extLst>
              <a:ext uri="{FF2B5EF4-FFF2-40B4-BE49-F238E27FC236}">
                <a16:creationId xmlns:a16="http://schemas.microsoft.com/office/drawing/2014/main" id="{1779889F-59DA-4297-911B-EC17156DE09C}"/>
              </a:ext>
            </a:extLst>
          </p:cNvPr>
          <p:cNvGrpSpPr/>
          <p:nvPr/>
        </p:nvGrpSpPr>
        <p:grpSpPr bwMode="auto">
          <a:xfrm>
            <a:off x="1951867" y="2246925"/>
            <a:ext cx="3282154" cy="2870223"/>
            <a:chOff x="1878988" y="2293364"/>
            <a:chExt cx="3330270" cy="2911770"/>
          </a:xfrm>
        </p:grpSpPr>
        <p:sp>
          <p:nvSpPr>
            <p:cNvPr id="9" name="任意多边形 20">
              <a:extLst>
                <a:ext uri="{FF2B5EF4-FFF2-40B4-BE49-F238E27FC236}">
                  <a16:creationId xmlns:a16="http://schemas.microsoft.com/office/drawing/2014/main" id="{78AFBBF8-12FB-4170-B139-A87E2E1417E9}"/>
                </a:ext>
              </a:extLst>
            </p:cNvPr>
            <p:cNvSpPr/>
            <p:nvPr/>
          </p:nvSpPr>
          <p:spPr bwMode="auto">
            <a:xfrm>
              <a:off x="1901681" y="2319131"/>
              <a:ext cx="3294776" cy="2863476"/>
            </a:xfrm>
            <a:custGeom>
              <a:avLst/>
              <a:gdLst>
                <a:gd name="T0" fmla="*/ 671060 w 3980315"/>
                <a:gd name="T1" fmla="*/ 1962052 h 3459275"/>
                <a:gd name="T2" fmla="*/ 0 w 3980315"/>
                <a:gd name="T3" fmla="*/ 0 h 3459275"/>
                <a:gd name="T4" fmla="*/ 2257578 w 3980315"/>
                <a:gd name="T5" fmla="*/ 700709 h 3459275"/>
                <a:gd name="T6" fmla="*/ 710036 w 3980315"/>
                <a:gd name="T7" fmla="*/ 524229 h 3459275"/>
                <a:gd name="T8" fmla="*/ 1232914 w 3980315"/>
                <a:gd name="T9" fmla="*/ 196224 h 3459275"/>
                <a:gd name="T10" fmla="*/ 671060 w 3980315"/>
                <a:gd name="T11" fmla="*/ 1962052 h 345927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980315" h="3459275">
                  <a:moveTo>
                    <a:pt x="1183140" y="3459275"/>
                  </a:moveTo>
                  <a:lnTo>
                    <a:pt x="0" y="0"/>
                  </a:lnTo>
                  <a:lnTo>
                    <a:pt x="3980315" y="1235414"/>
                  </a:lnTo>
                  <a:lnTo>
                    <a:pt x="1251857" y="924264"/>
                  </a:lnTo>
                  <a:lnTo>
                    <a:pt x="2173740" y="345960"/>
                  </a:lnTo>
                  <a:lnTo>
                    <a:pt x="1183140" y="3459275"/>
                  </a:lnTo>
                  <a:close/>
                </a:path>
              </a:pathLst>
            </a:custGeom>
            <a:noFill/>
            <a:ln w="22225">
              <a:solidFill>
                <a:srgbClr val="157E9F"/>
              </a:solidFill>
              <a:rou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 name="椭圆 21">
              <a:extLst>
                <a:ext uri="{FF2B5EF4-FFF2-40B4-BE49-F238E27FC236}">
                  <a16:creationId xmlns:a16="http://schemas.microsoft.com/office/drawing/2014/main" id="{D523B2E3-9245-4571-83E6-F186C7DBE154}"/>
                </a:ext>
              </a:extLst>
            </p:cNvPr>
            <p:cNvSpPr>
              <a:spLocks noChangeArrowheads="1"/>
            </p:cNvSpPr>
            <p:nvPr/>
          </p:nvSpPr>
          <p:spPr bwMode="auto">
            <a:xfrm>
              <a:off x="1878988" y="2293364"/>
              <a:ext cx="51946" cy="51946"/>
            </a:xfrm>
            <a:prstGeom prst="ellipse">
              <a:avLst/>
            </a:prstGeom>
            <a:blipFill dpi="0" rotWithShape="1">
              <a:blip r:embed="rId3"/>
              <a:srcRect/>
              <a:stretch>
                <a:fillRect/>
              </a:stretch>
            </a:blipFill>
            <a:ln w="22225">
              <a:solidFill>
                <a:srgbClr val="157E9F"/>
              </a:solidFill>
              <a:round/>
            </a:ln>
          </p:spPr>
          <p:txBody>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itchFamily="34" charset="0"/>
                <a:ea typeface="宋体" pitchFamily="2" charset="-122"/>
                <a:cs typeface="+mn-cs"/>
                <a:sym typeface="Calibri" pitchFamily="34" charset="0"/>
              </a:endParaRPr>
            </a:p>
          </p:txBody>
        </p:sp>
        <p:sp>
          <p:nvSpPr>
            <p:cNvPr id="11" name="椭圆 22">
              <a:extLst>
                <a:ext uri="{FF2B5EF4-FFF2-40B4-BE49-F238E27FC236}">
                  <a16:creationId xmlns:a16="http://schemas.microsoft.com/office/drawing/2014/main" id="{045FC718-6F54-4F21-935B-DC9D6B0D5C93}"/>
                </a:ext>
              </a:extLst>
            </p:cNvPr>
            <p:cNvSpPr>
              <a:spLocks noChangeArrowheads="1"/>
            </p:cNvSpPr>
            <p:nvPr/>
          </p:nvSpPr>
          <p:spPr bwMode="auto">
            <a:xfrm>
              <a:off x="2856811" y="5153188"/>
              <a:ext cx="51946" cy="51946"/>
            </a:xfrm>
            <a:prstGeom prst="ellipse">
              <a:avLst/>
            </a:prstGeom>
            <a:blipFill dpi="0" rotWithShape="1">
              <a:blip r:embed="rId3"/>
              <a:srcRect/>
              <a:stretch>
                <a:fillRect/>
              </a:stretch>
            </a:blipFill>
            <a:ln w="22225">
              <a:solidFill>
                <a:srgbClr val="157E9F"/>
              </a:solidFill>
              <a:round/>
            </a:ln>
          </p:spPr>
          <p:txBody>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itchFamily="34" charset="0"/>
                <a:ea typeface="宋体" pitchFamily="2" charset="-122"/>
                <a:cs typeface="+mn-cs"/>
                <a:sym typeface="Calibri" pitchFamily="34" charset="0"/>
              </a:endParaRPr>
            </a:p>
          </p:txBody>
        </p:sp>
        <p:sp>
          <p:nvSpPr>
            <p:cNvPr id="12" name="椭圆 23">
              <a:extLst>
                <a:ext uri="{FF2B5EF4-FFF2-40B4-BE49-F238E27FC236}">
                  <a16:creationId xmlns:a16="http://schemas.microsoft.com/office/drawing/2014/main" id="{748F9C0F-0A9B-49CC-9A54-744FD0358D6F}"/>
                </a:ext>
              </a:extLst>
            </p:cNvPr>
            <p:cNvSpPr>
              <a:spLocks noChangeArrowheads="1"/>
            </p:cNvSpPr>
            <p:nvPr/>
          </p:nvSpPr>
          <p:spPr bwMode="auto">
            <a:xfrm>
              <a:off x="3667165" y="2599475"/>
              <a:ext cx="51946" cy="51946"/>
            </a:xfrm>
            <a:prstGeom prst="ellipse">
              <a:avLst/>
            </a:prstGeom>
            <a:blipFill dpi="0" rotWithShape="1">
              <a:blip r:embed="rId3"/>
              <a:srcRect/>
              <a:stretch>
                <a:fillRect/>
              </a:stretch>
            </a:blipFill>
            <a:ln w="22225">
              <a:solidFill>
                <a:srgbClr val="157E9F"/>
              </a:solidFill>
              <a:round/>
            </a:ln>
          </p:spPr>
          <p:txBody>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itchFamily="34" charset="0"/>
                <a:ea typeface="宋体" pitchFamily="2" charset="-122"/>
                <a:cs typeface="+mn-cs"/>
                <a:sym typeface="Calibri" pitchFamily="34" charset="0"/>
              </a:endParaRPr>
            </a:p>
          </p:txBody>
        </p:sp>
        <p:sp>
          <p:nvSpPr>
            <p:cNvPr id="13" name="椭圆 24">
              <a:extLst>
                <a:ext uri="{FF2B5EF4-FFF2-40B4-BE49-F238E27FC236}">
                  <a16:creationId xmlns:a16="http://schemas.microsoft.com/office/drawing/2014/main" id="{B992C3B0-51BE-4AE7-9490-69EF099C2AB0}"/>
                </a:ext>
              </a:extLst>
            </p:cNvPr>
            <p:cNvSpPr>
              <a:spLocks noChangeArrowheads="1"/>
            </p:cNvSpPr>
            <p:nvPr/>
          </p:nvSpPr>
          <p:spPr bwMode="auto">
            <a:xfrm>
              <a:off x="5157312" y="3314745"/>
              <a:ext cx="51946" cy="51946"/>
            </a:xfrm>
            <a:prstGeom prst="ellipse">
              <a:avLst/>
            </a:prstGeom>
            <a:blipFill dpi="0" rotWithShape="1">
              <a:blip r:embed="rId3"/>
              <a:srcRect/>
              <a:stretch>
                <a:fillRect/>
              </a:stretch>
            </a:blipFill>
            <a:ln w="22225">
              <a:solidFill>
                <a:srgbClr val="157E9F"/>
              </a:solidFill>
              <a:round/>
            </a:ln>
          </p:spPr>
          <p:txBody>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itchFamily="34" charset="0"/>
                <a:ea typeface="宋体" pitchFamily="2" charset="-122"/>
                <a:cs typeface="+mn-cs"/>
                <a:sym typeface="Calibri" pitchFamily="34" charset="0"/>
              </a:endParaRPr>
            </a:p>
          </p:txBody>
        </p:sp>
        <p:sp>
          <p:nvSpPr>
            <p:cNvPr id="14" name="椭圆 25">
              <a:extLst>
                <a:ext uri="{FF2B5EF4-FFF2-40B4-BE49-F238E27FC236}">
                  <a16:creationId xmlns:a16="http://schemas.microsoft.com/office/drawing/2014/main" id="{27CB7A90-7689-4C23-9888-742E23302D83}"/>
                </a:ext>
              </a:extLst>
            </p:cNvPr>
            <p:cNvSpPr>
              <a:spLocks noChangeArrowheads="1"/>
            </p:cNvSpPr>
            <p:nvPr/>
          </p:nvSpPr>
          <p:spPr bwMode="auto">
            <a:xfrm>
              <a:off x="2908758" y="3056262"/>
              <a:ext cx="51946" cy="51946"/>
            </a:xfrm>
            <a:prstGeom prst="ellipse">
              <a:avLst/>
            </a:prstGeom>
            <a:blipFill dpi="0" rotWithShape="1">
              <a:blip r:embed="rId3"/>
              <a:srcRect/>
              <a:stretch>
                <a:fillRect/>
              </a:stretch>
            </a:blipFill>
            <a:ln w="22225">
              <a:solidFill>
                <a:srgbClr val="157E9F"/>
              </a:solidFill>
              <a:round/>
            </a:ln>
          </p:spPr>
          <p:txBody>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itchFamily="34" charset="0"/>
                <a:ea typeface="宋体" pitchFamily="2" charset="-122"/>
                <a:cs typeface="+mn-cs"/>
                <a:sym typeface="Calibri" pitchFamily="34" charset="0"/>
              </a:endParaRPr>
            </a:p>
          </p:txBody>
        </p:sp>
        <p:sp>
          <p:nvSpPr>
            <p:cNvPr id="15" name="任意多边形 26">
              <a:extLst>
                <a:ext uri="{FF2B5EF4-FFF2-40B4-BE49-F238E27FC236}">
                  <a16:creationId xmlns:a16="http://schemas.microsoft.com/office/drawing/2014/main" id="{F29522B9-3292-4B77-A79C-42FEA7A7B590}"/>
                </a:ext>
              </a:extLst>
            </p:cNvPr>
            <p:cNvSpPr/>
            <p:nvPr/>
          </p:nvSpPr>
          <p:spPr bwMode="auto">
            <a:xfrm>
              <a:off x="1899711" y="2314061"/>
              <a:ext cx="3298812" cy="2877555"/>
            </a:xfrm>
            <a:custGeom>
              <a:avLst/>
              <a:gdLst>
                <a:gd name="T0" fmla="*/ 0 w 3985191"/>
                <a:gd name="T1" fmla="*/ 0 h 3476284"/>
                <a:gd name="T2" fmla="*/ 1234264 w 3985191"/>
                <a:gd name="T3" fmla="*/ 205872 h 3476284"/>
                <a:gd name="T4" fmla="*/ 2260344 w 3985191"/>
                <a:gd name="T5" fmla="*/ 697880 h 3476284"/>
                <a:gd name="T6" fmla="*/ 666236 w 3985191"/>
                <a:gd name="T7" fmla="*/ 1971698 h 3476284"/>
                <a:gd name="T8" fmla="*/ 703281 w 3985191"/>
                <a:gd name="T9" fmla="*/ 520757 h 3476284"/>
                <a:gd name="T10" fmla="*/ 0 w 3985191"/>
                <a:gd name="T11" fmla="*/ 0 h 347628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985191" h="3476284">
                  <a:moveTo>
                    <a:pt x="0" y="0"/>
                  </a:moveTo>
                  <a:lnTo>
                    <a:pt x="2176121" y="362970"/>
                  </a:lnTo>
                  <a:lnTo>
                    <a:pt x="3985191" y="1230426"/>
                  </a:lnTo>
                  <a:lnTo>
                    <a:pt x="1174635" y="3476284"/>
                  </a:lnTo>
                  <a:lnTo>
                    <a:pt x="1239950" y="918142"/>
                  </a:lnTo>
                  <a:lnTo>
                    <a:pt x="0" y="0"/>
                  </a:lnTo>
                  <a:close/>
                </a:path>
              </a:pathLst>
            </a:custGeom>
            <a:noFill/>
            <a:ln w="22225">
              <a:solidFill>
                <a:srgbClr val="157E9F"/>
              </a:solidFill>
              <a:rou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16" name="文本框 32">
            <a:extLst>
              <a:ext uri="{FF2B5EF4-FFF2-40B4-BE49-F238E27FC236}">
                <a16:creationId xmlns:a16="http://schemas.microsoft.com/office/drawing/2014/main" id="{F671D2AF-E5C8-40F4-AF52-1A47780420B2}"/>
              </a:ext>
            </a:extLst>
          </p:cNvPr>
          <p:cNvSpPr txBox="1">
            <a:spLocks noChangeArrowheads="1"/>
          </p:cNvSpPr>
          <p:nvPr/>
        </p:nvSpPr>
        <p:spPr bwMode="auto">
          <a:xfrm>
            <a:off x="1287463" y="1719832"/>
            <a:ext cx="12667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auto" latinLnBrk="0" hangingPunct="1">
              <a:lnSpc>
                <a:spcPct val="100000"/>
              </a:lnSpc>
              <a:spcBef>
                <a:spcPct val="0"/>
              </a:spcBef>
              <a:spcAft>
                <a:spcPts val="0"/>
              </a:spcAft>
              <a:buClrTx/>
              <a:buSzTx/>
              <a:buFont typeface="Arial" pitchFamily="34" charset="0"/>
              <a:buNone/>
              <a:tabLst/>
              <a:defRPr/>
            </a:pPr>
            <a:r>
              <a:rPr kumimoji="0" lang="zh-CN" altLang="en-US" sz="1800" b="1" i="0" u="none" strike="noStrike" kern="1200" cap="none" spc="0" normalizeH="0" baseline="0" noProof="0" dirty="0">
                <a:ln>
                  <a:noFill/>
                </a:ln>
                <a:solidFill>
                  <a:srgbClr val="157E9F"/>
                </a:solidFill>
                <a:effectLst/>
                <a:uLnTx/>
                <a:uFillTx/>
                <a:latin typeface="微软雅黑" panose="020B0503020204020204" pitchFamily="34" charset="-122"/>
                <a:ea typeface="微软雅黑" panose="020B0503020204020204" pitchFamily="34" charset="-122"/>
                <a:sym typeface="Calibri" pitchFamily="34" charset="0"/>
              </a:rPr>
              <a:t>概括</a:t>
            </a:r>
            <a:r>
              <a:rPr kumimoji="0" lang="en-US" altLang="zh-CN" sz="1800" b="1" i="0" u="none" strike="noStrike" kern="1200" cap="none" spc="0" normalizeH="0" baseline="0" noProof="0" dirty="0">
                <a:ln>
                  <a:noFill/>
                </a:ln>
                <a:solidFill>
                  <a:srgbClr val="157E9F"/>
                </a:solidFill>
                <a:effectLst/>
                <a:uLnTx/>
                <a:uFillTx/>
                <a:latin typeface="微软雅黑" panose="020B0503020204020204" pitchFamily="34" charset="-122"/>
                <a:ea typeface="微软雅黑" panose="020B0503020204020204" pitchFamily="34" charset="-122"/>
                <a:sym typeface="Calibri" pitchFamily="34" charset="0"/>
              </a:rPr>
              <a:t>1</a:t>
            </a:r>
            <a:endParaRPr kumimoji="0" lang="zh-CN" altLang="en-US" sz="1800" b="1" i="0" u="none" strike="noStrike" kern="1200" cap="none" spc="0" normalizeH="0" baseline="0" noProof="0" dirty="0">
              <a:ln>
                <a:noFill/>
              </a:ln>
              <a:solidFill>
                <a:srgbClr val="157E9F"/>
              </a:solidFill>
              <a:effectLst/>
              <a:uLnTx/>
              <a:uFillTx/>
              <a:latin typeface="微软雅黑" panose="020B0503020204020204" pitchFamily="34" charset="-122"/>
              <a:ea typeface="微软雅黑" panose="020B0503020204020204" pitchFamily="34" charset="-122"/>
              <a:sym typeface="Calibri" pitchFamily="34" charset="0"/>
            </a:endParaRPr>
          </a:p>
        </p:txBody>
      </p:sp>
      <p:sp>
        <p:nvSpPr>
          <p:cNvPr id="17" name="文本框 32">
            <a:extLst>
              <a:ext uri="{FF2B5EF4-FFF2-40B4-BE49-F238E27FC236}">
                <a16:creationId xmlns:a16="http://schemas.microsoft.com/office/drawing/2014/main" id="{94A5C610-885E-43EB-B95C-22D258A81738}"/>
              </a:ext>
            </a:extLst>
          </p:cNvPr>
          <p:cNvSpPr txBox="1">
            <a:spLocks noChangeArrowheads="1"/>
          </p:cNvSpPr>
          <p:nvPr/>
        </p:nvSpPr>
        <p:spPr bwMode="auto">
          <a:xfrm>
            <a:off x="4757864" y="2568054"/>
            <a:ext cx="12667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auto" latinLnBrk="0" hangingPunct="1">
              <a:lnSpc>
                <a:spcPct val="100000"/>
              </a:lnSpc>
              <a:spcBef>
                <a:spcPct val="0"/>
              </a:spcBef>
              <a:spcAft>
                <a:spcPts val="0"/>
              </a:spcAft>
              <a:buClrTx/>
              <a:buSzTx/>
              <a:buFont typeface="Arial" pitchFamily="34" charset="0"/>
              <a:buNone/>
              <a:tabLst/>
              <a:defRPr/>
            </a:pPr>
            <a:r>
              <a:rPr kumimoji="0" lang="zh-CN" altLang="en-US" sz="1800" b="1" i="0" u="none" strike="noStrike" kern="1200" cap="none" spc="0" normalizeH="0" baseline="0" noProof="0" dirty="0">
                <a:ln>
                  <a:noFill/>
                </a:ln>
                <a:solidFill>
                  <a:srgbClr val="157E9F"/>
                </a:solidFill>
                <a:effectLst/>
                <a:uLnTx/>
                <a:uFillTx/>
                <a:latin typeface="微软雅黑" panose="020B0503020204020204" pitchFamily="34" charset="-122"/>
                <a:ea typeface="微软雅黑" panose="020B0503020204020204" pitchFamily="34" charset="-122"/>
                <a:sym typeface="Calibri" pitchFamily="34" charset="0"/>
              </a:rPr>
              <a:t>概括</a:t>
            </a:r>
            <a:r>
              <a:rPr kumimoji="0" lang="en-US" altLang="zh-CN" sz="1800" b="1" i="0" u="none" strike="noStrike" kern="1200" cap="none" spc="0" normalizeH="0" baseline="0" noProof="0" dirty="0">
                <a:ln>
                  <a:noFill/>
                </a:ln>
                <a:solidFill>
                  <a:srgbClr val="157E9F"/>
                </a:solidFill>
                <a:effectLst/>
                <a:uLnTx/>
                <a:uFillTx/>
                <a:latin typeface="微软雅黑" panose="020B0503020204020204" pitchFamily="34" charset="-122"/>
                <a:ea typeface="微软雅黑" panose="020B0503020204020204" pitchFamily="34" charset="-122"/>
                <a:sym typeface="Calibri" pitchFamily="34" charset="0"/>
              </a:rPr>
              <a:t>2</a:t>
            </a:r>
            <a:endParaRPr kumimoji="0" lang="zh-CN" altLang="en-US" sz="1800" b="1" i="0" u="none" strike="noStrike" kern="1200" cap="none" spc="0" normalizeH="0" baseline="0" noProof="0" dirty="0">
              <a:ln>
                <a:noFill/>
              </a:ln>
              <a:solidFill>
                <a:srgbClr val="157E9F"/>
              </a:solidFill>
              <a:effectLst/>
              <a:uLnTx/>
              <a:uFillTx/>
              <a:latin typeface="微软雅黑" panose="020B0503020204020204" pitchFamily="34" charset="-122"/>
              <a:ea typeface="微软雅黑" panose="020B0503020204020204" pitchFamily="34" charset="-122"/>
              <a:sym typeface="Calibri" pitchFamily="34" charset="0"/>
            </a:endParaRPr>
          </a:p>
        </p:txBody>
      </p:sp>
      <p:sp>
        <p:nvSpPr>
          <p:cNvPr id="18" name="文本框 33">
            <a:extLst>
              <a:ext uri="{FF2B5EF4-FFF2-40B4-BE49-F238E27FC236}">
                <a16:creationId xmlns:a16="http://schemas.microsoft.com/office/drawing/2014/main" id="{8137A805-1DEC-465D-A156-8C03A336DC9B}"/>
              </a:ext>
            </a:extLst>
          </p:cNvPr>
          <p:cNvSpPr txBox="1">
            <a:spLocks noChangeArrowheads="1"/>
          </p:cNvSpPr>
          <p:nvPr/>
        </p:nvSpPr>
        <p:spPr bwMode="auto">
          <a:xfrm>
            <a:off x="1861064" y="5066212"/>
            <a:ext cx="12690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algn="ctr" defTabSz="914400" rtl="0" eaLnBrk="1" fontAlgn="auto" latinLnBrk="0" hangingPunct="1">
              <a:lnSpc>
                <a:spcPct val="100000"/>
              </a:lnSpc>
              <a:spcBef>
                <a:spcPct val="0"/>
              </a:spcBef>
              <a:spcAft>
                <a:spcPts val="0"/>
              </a:spcAft>
              <a:buClrTx/>
              <a:buSzTx/>
              <a:buFont typeface="Arial" pitchFamily="34" charset="0"/>
              <a:buNone/>
              <a:tabLst/>
              <a:defRPr/>
            </a:pPr>
            <a:r>
              <a:rPr kumimoji="0" lang="zh-CN" altLang="en-US" sz="1800" b="1" i="0" u="none" strike="noStrike" kern="1200" cap="none" spc="0" normalizeH="0" baseline="0" noProof="0" dirty="0">
                <a:ln>
                  <a:noFill/>
                </a:ln>
                <a:solidFill>
                  <a:srgbClr val="157E9F"/>
                </a:solidFill>
                <a:effectLst/>
                <a:uLnTx/>
                <a:uFillTx/>
                <a:latin typeface="微软雅黑" panose="020B0503020204020204" pitchFamily="34" charset="-122"/>
                <a:ea typeface="微软雅黑" panose="020B0503020204020204" pitchFamily="34" charset="-122"/>
                <a:sym typeface="Calibri" pitchFamily="34" charset="0"/>
              </a:rPr>
              <a:t>概括</a:t>
            </a:r>
            <a:r>
              <a:rPr kumimoji="0" lang="en-US" altLang="zh-CN" sz="1800" b="1" i="0" u="none" strike="noStrike" kern="1200" cap="none" spc="0" normalizeH="0" baseline="0" noProof="0" dirty="0">
                <a:ln>
                  <a:noFill/>
                </a:ln>
                <a:solidFill>
                  <a:srgbClr val="157E9F"/>
                </a:solidFill>
                <a:effectLst/>
                <a:uLnTx/>
                <a:uFillTx/>
                <a:latin typeface="微软雅黑" panose="020B0503020204020204" pitchFamily="34" charset="-122"/>
                <a:ea typeface="微软雅黑" panose="020B0503020204020204" pitchFamily="34" charset="-122"/>
                <a:sym typeface="Calibri" pitchFamily="34" charset="0"/>
              </a:rPr>
              <a:t>3</a:t>
            </a:r>
            <a:endParaRPr kumimoji="0" lang="zh-CN" altLang="en-US" sz="1800" b="1" i="0" u="none" strike="noStrike" kern="1200" cap="none" spc="0" normalizeH="0" baseline="0" noProof="0" dirty="0">
              <a:ln>
                <a:noFill/>
              </a:ln>
              <a:solidFill>
                <a:srgbClr val="157E9F"/>
              </a:solidFill>
              <a:effectLst/>
              <a:uLnTx/>
              <a:uFillTx/>
              <a:latin typeface="微软雅黑" panose="020B0503020204020204" pitchFamily="34" charset="-122"/>
              <a:ea typeface="微软雅黑" panose="020B0503020204020204" pitchFamily="34" charset="-122"/>
              <a:sym typeface="Calibri" pitchFamily="34" charset="0"/>
            </a:endParaRPr>
          </a:p>
        </p:txBody>
      </p:sp>
      <p:sp>
        <p:nvSpPr>
          <p:cNvPr id="19" name="文本框 32">
            <a:extLst>
              <a:ext uri="{FF2B5EF4-FFF2-40B4-BE49-F238E27FC236}">
                <a16:creationId xmlns:a16="http://schemas.microsoft.com/office/drawing/2014/main" id="{8E875E14-F5A1-4DCD-B0A0-3A76E0E44382}"/>
              </a:ext>
            </a:extLst>
          </p:cNvPr>
          <p:cNvSpPr txBox="1">
            <a:spLocks noChangeArrowheads="1"/>
          </p:cNvSpPr>
          <p:nvPr/>
        </p:nvSpPr>
        <p:spPr bwMode="auto">
          <a:xfrm>
            <a:off x="7371639" y="1877593"/>
            <a:ext cx="161737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lvl="0">
              <a:spcBef>
                <a:spcPct val="0"/>
              </a:spcBef>
              <a:buNone/>
              <a:defRPr/>
            </a:pPr>
            <a:r>
              <a:rPr lang="zh-CN" altLang="en-US" sz="1800" b="1" dirty="0">
                <a:solidFill>
                  <a:srgbClr val="157E9F"/>
                </a:solidFill>
                <a:latin typeface="微软雅黑" panose="020B0503020204020204" pitchFamily="34" charset="-122"/>
                <a:ea typeface="微软雅黑" panose="020B0503020204020204" pitchFamily="34" charset="-122"/>
              </a:rPr>
              <a:t>单击输入标题</a:t>
            </a:r>
          </a:p>
        </p:txBody>
      </p:sp>
      <p:grpSp>
        <p:nvGrpSpPr>
          <p:cNvPr id="20" name="Group 398">
            <a:extLst>
              <a:ext uri="{FF2B5EF4-FFF2-40B4-BE49-F238E27FC236}">
                <a16:creationId xmlns:a16="http://schemas.microsoft.com/office/drawing/2014/main" id="{6430048A-0FFF-45D2-902F-6E492C443665}"/>
              </a:ext>
            </a:extLst>
          </p:cNvPr>
          <p:cNvGrpSpPr/>
          <p:nvPr/>
        </p:nvGrpSpPr>
        <p:grpSpPr>
          <a:xfrm>
            <a:off x="6810291" y="1988104"/>
            <a:ext cx="391999" cy="405287"/>
            <a:chOff x="209551" y="3594100"/>
            <a:chExt cx="280988" cy="290513"/>
          </a:xfrm>
          <a:solidFill>
            <a:srgbClr val="157E9F"/>
          </a:solidFill>
        </p:grpSpPr>
        <p:sp>
          <p:nvSpPr>
            <p:cNvPr id="21" name="Freeform 154">
              <a:extLst>
                <a:ext uri="{FF2B5EF4-FFF2-40B4-BE49-F238E27FC236}">
                  <a16:creationId xmlns:a16="http://schemas.microsoft.com/office/drawing/2014/main" id="{2AF28C89-DA74-4465-BB3A-85AD08C897F4}"/>
                </a:ext>
              </a:extLst>
            </p:cNvPr>
            <p:cNvSpPr>
              <a:spLocks noEditPoints="1"/>
            </p:cNvSpPr>
            <p:nvPr/>
          </p:nvSpPr>
          <p:spPr bwMode="auto">
            <a:xfrm>
              <a:off x="209551" y="3594100"/>
              <a:ext cx="280988" cy="290513"/>
            </a:xfrm>
            <a:custGeom>
              <a:avLst/>
              <a:gdLst/>
              <a:ahLst/>
              <a:cxnLst>
                <a:cxn ang="0">
                  <a:pos x="25" y="104"/>
                </a:cxn>
                <a:cxn ang="0">
                  <a:pos x="40" y="103"/>
                </a:cxn>
                <a:cxn ang="0">
                  <a:pos x="84" y="103"/>
                </a:cxn>
                <a:cxn ang="0">
                  <a:pos x="99" y="104"/>
                </a:cxn>
                <a:cxn ang="0">
                  <a:pos x="108" y="64"/>
                </a:cxn>
                <a:cxn ang="0">
                  <a:pos x="99" y="24"/>
                </a:cxn>
                <a:cxn ang="0">
                  <a:pos x="62" y="0"/>
                </a:cxn>
                <a:cxn ang="0">
                  <a:pos x="25" y="24"/>
                </a:cxn>
                <a:cxn ang="0">
                  <a:pos x="16" y="64"/>
                </a:cxn>
                <a:cxn ang="0">
                  <a:pos x="62" y="124"/>
                </a:cxn>
                <a:cxn ang="0">
                  <a:pos x="62" y="95"/>
                </a:cxn>
                <a:cxn ang="0">
                  <a:pos x="62" y="124"/>
                </a:cxn>
                <a:cxn ang="0">
                  <a:pos x="39" y="50"/>
                </a:cxn>
                <a:cxn ang="0">
                  <a:pos x="62" y="37"/>
                </a:cxn>
                <a:cxn ang="0">
                  <a:pos x="85" y="50"/>
                </a:cxn>
                <a:cxn ang="0">
                  <a:pos x="85" y="78"/>
                </a:cxn>
                <a:cxn ang="0">
                  <a:pos x="62" y="91"/>
                </a:cxn>
                <a:cxn ang="0">
                  <a:pos x="39" y="78"/>
                </a:cxn>
                <a:cxn ang="0">
                  <a:pos x="34" y="74"/>
                </a:cxn>
                <a:cxn ang="0">
                  <a:pos x="34" y="54"/>
                </a:cxn>
                <a:cxn ang="0">
                  <a:pos x="34" y="74"/>
                </a:cxn>
                <a:cxn ang="0">
                  <a:pos x="42" y="30"/>
                </a:cxn>
                <a:cxn ang="0">
                  <a:pos x="48" y="40"/>
                </a:cxn>
                <a:cxn ang="0">
                  <a:pos x="67" y="35"/>
                </a:cxn>
                <a:cxn ang="0">
                  <a:pos x="85" y="45"/>
                </a:cxn>
                <a:cxn ang="0">
                  <a:pos x="67" y="35"/>
                </a:cxn>
                <a:cxn ang="0">
                  <a:pos x="102" y="64"/>
                </a:cxn>
                <a:cxn ang="0">
                  <a:pos x="90" y="64"/>
                </a:cxn>
                <a:cxn ang="0">
                  <a:pos x="85" y="83"/>
                </a:cxn>
                <a:cxn ang="0">
                  <a:pos x="67" y="93"/>
                </a:cxn>
                <a:cxn ang="0">
                  <a:pos x="85" y="83"/>
                </a:cxn>
                <a:cxn ang="0">
                  <a:pos x="57" y="93"/>
                </a:cxn>
                <a:cxn ang="0">
                  <a:pos x="39" y="83"/>
                </a:cxn>
                <a:cxn ang="0">
                  <a:pos x="116" y="94"/>
                </a:cxn>
                <a:cxn ang="0">
                  <a:pos x="86" y="99"/>
                </a:cxn>
                <a:cxn ang="0">
                  <a:pos x="105" y="67"/>
                </a:cxn>
                <a:cxn ang="0">
                  <a:pos x="99" y="28"/>
                </a:cxn>
                <a:cxn ang="0">
                  <a:pos x="105" y="61"/>
                </a:cxn>
                <a:cxn ang="0">
                  <a:pos x="86" y="29"/>
                </a:cxn>
                <a:cxn ang="0">
                  <a:pos x="62" y="4"/>
                </a:cxn>
                <a:cxn ang="0">
                  <a:pos x="62" y="33"/>
                </a:cxn>
                <a:cxn ang="0">
                  <a:pos x="62" y="4"/>
                </a:cxn>
                <a:cxn ang="0">
                  <a:pos x="25" y="28"/>
                </a:cxn>
                <a:cxn ang="0">
                  <a:pos x="35" y="48"/>
                </a:cxn>
                <a:cxn ang="0">
                  <a:pos x="8" y="34"/>
                </a:cxn>
                <a:cxn ang="0">
                  <a:pos x="35" y="80"/>
                </a:cxn>
                <a:cxn ang="0">
                  <a:pos x="25" y="100"/>
                </a:cxn>
                <a:cxn ang="0">
                  <a:pos x="8" y="94"/>
                </a:cxn>
              </a:cxnLst>
              <a:rect l="0" t="0" r="r" b="b"/>
              <a:pathLst>
                <a:path w="124" h="128">
                  <a:moveTo>
                    <a:pt x="4" y="96"/>
                  </a:moveTo>
                  <a:cubicBezTo>
                    <a:pt x="7" y="101"/>
                    <a:pt x="14" y="104"/>
                    <a:pt x="25" y="104"/>
                  </a:cubicBezTo>
                  <a:cubicBezTo>
                    <a:pt x="25" y="104"/>
                    <a:pt x="25" y="104"/>
                    <a:pt x="25" y="104"/>
                  </a:cubicBezTo>
                  <a:cubicBezTo>
                    <a:pt x="29" y="104"/>
                    <a:pt x="34" y="104"/>
                    <a:pt x="40" y="103"/>
                  </a:cubicBezTo>
                  <a:cubicBezTo>
                    <a:pt x="45" y="118"/>
                    <a:pt x="53" y="128"/>
                    <a:pt x="62" y="128"/>
                  </a:cubicBezTo>
                  <a:cubicBezTo>
                    <a:pt x="71" y="128"/>
                    <a:pt x="79" y="118"/>
                    <a:pt x="84" y="103"/>
                  </a:cubicBezTo>
                  <a:cubicBezTo>
                    <a:pt x="90" y="104"/>
                    <a:pt x="95" y="104"/>
                    <a:pt x="99" y="104"/>
                  </a:cubicBezTo>
                  <a:cubicBezTo>
                    <a:pt x="99" y="104"/>
                    <a:pt x="99" y="104"/>
                    <a:pt x="99" y="104"/>
                  </a:cubicBezTo>
                  <a:cubicBezTo>
                    <a:pt x="110" y="104"/>
                    <a:pt x="117" y="101"/>
                    <a:pt x="120" y="96"/>
                  </a:cubicBezTo>
                  <a:cubicBezTo>
                    <a:pt x="124" y="89"/>
                    <a:pt x="120" y="77"/>
                    <a:pt x="108" y="64"/>
                  </a:cubicBezTo>
                  <a:cubicBezTo>
                    <a:pt x="120" y="51"/>
                    <a:pt x="124" y="39"/>
                    <a:pt x="120" y="32"/>
                  </a:cubicBezTo>
                  <a:cubicBezTo>
                    <a:pt x="117" y="27"/>
                    <a:pt x="110" y="24"/>
                    <a:pt x="99" y="24"/>
                  </a:cubicBezTo>
                  <a:cubicBezTo>
                    <a:pt x="95" y="24"/>
                    <a:pt x="90" y="24"/>
                    <a:pt x="84" y="25"/>
                  </a:cubicBezTo>
                  <a:cubicBezTo>
                    <a:pt x="79" y="10"/>
                    <a:pt x="71" y="0"/>
                    <a:pt x="62" y="0"/>
                  </a:cubicBezTo>
                  <a:cubicBezTo>
                    <a:pt x="53" y="0"/>
                    <a:pt x="45" y="10"/>
                    <a:pt x="40" y="25"/>
                  </a:cubicBezTo>
                  <a:cubicBezTo>
                    <a:pt x="34" y="24"/>
                    <a:pt x="29" y="24"/>
                    <a:pt x="25" y="24"/>
                  </a:cubicBezTo>
                  <a:cubicBezTo>
                    <a:pt x="14" y="24"/>
                    <a:pt x="7" y="27"/>
                    <a:pt x="4" y="32"/>
                  </a:cubicBezTo>
                  <a:cubicBezTo>
                    <a:pt x="0" y="39"/>
                    <a:pt x="4" y="51"/>
                    <a:pt x="16" y="64"/>
                  </a:cubicBezTo>
                  <a:cubicBezTo>
                    <a:pt x="4" y="77"/>
                    <a:pt x="0" y="89"/>
                    <a:pt x="4" y="96"/>
                  </a:cubicBezTo>
                  <a:close/>
                  <a:moveTo>
                    <a:pt x="62" y="124"/>
                  </a:moveTo>
                  <a:cubicBezTo>
                    <a:pt x="55" y="124"/>
                    <a:pt x="48" y="115"/>
                    <a:pt x="43" y="102"/>
                  </a:cubicBezTo>
                  <a:cubicBezTo>
                    <a:pt x="50" y="100"/>
                    <a:pt x="56" y="98"/>
                    <a:pt x="62" y="95"/>
                  </a:cubicBezTo>
                  <a:cubicBezTo>
                    <a:pt x="68" y="98"/>
                    <a:pt x="74" y="100"/>
                    <a:pt x="81" y="102"/>
                  </a:cubicBezTo>
                  <a:cubicBezTo>
                    <a:pt x="76" y="115"/>
                    <a:pt x="69" y="124"/>
                    <a:pt x="62" y="124"/>
                  </a:cubicBezTo>
                  <a:close/>
                  <a:moveTo>
                    <a:pt x="38" y="64"/>
                  </a:moveTo>
                  <a:cubicBezTo>
                    <a:pt x="38" y="59"/>
                    <a:pt x="38" y="55"/>
                    <a:pt x="39" y="50"/>
                  </a:cubicBezTo>
                  <a:cubicBezTo>
                    <a:pt x="42" y="48"/>
                    <a:pt x="46" y="46"/>
                    <a:pt x="50" y="43"/>
                  </a:cubicBezTo>
                  <a:cubicBezTo>
                    <a:pt x="54" y="41"/>
                    <a:pt x="58" y="39"/>
                    <a:pt x="62" y="37"/>
                  </a:cubicBezTo>
                  <a:cubicBezTo>
                    <a:pt x="66" y="39"/>
                    <a:pt x="70" y="41"/>
                    <a:pt x="74" y="43"/>
                  </a:cubicBezTo>
                  <a:cubicBezTo>
                    <a:pt x="78" y="46"/>
                    <a:pt x="82" y="48"/>
                    <a:pt x="85" y="50"/>
                  </a:cubicBezTo>
                  <a:cubicBezTo>
                    <a:pt x="86" y="55"/>
                    <a:pt x="86" y="59"/>
                    <a:pt x="86" y="64"/>
                  </a:cubicBezTo>
                  <a:cubicBezTo>
                    <a:pt x="86" y="69"/>
                    <a:pt x="86" y="73"/>
                    <a:pt x="85" y="78"/>
                  </a:cubicBezTo>
                  <a:cubicBezTo>
                    <a:pt x="82" y="80"/>
                    <a:pt x="78" y="82"/>
                    <a:pt x="74" y="85"/>
                  </a:cubicBezTo>
                  <a:cubicBezTo>
                    <a:pt x="70" y="87"/>
                    <a:pt x="66" y="89"/>
                    <a:pt x="62" y="91"/>
                  </a:cubicBezTo>
                  <a:cubicBezTo>
                    <a:pt x="58" y="89"/>
                    <a:pt x="54" y="87"/>
                    <a:pt x="50" y="85"/>
                  </a:cubicBezTo>
                  <a:cubicBezTo>
                    <a:pt x="46" y="82"/>
                    <a:pt x="42" y="80"/>
                    <a:pt x="39" y="78"/>
                  </a:cubicBezTo>
                  <a:cubicBezTo>
                    <a:pt x="38" y="73"/>
                    <a:pt x="38" y="69"/>
                    <a:pt x="38" y="64"/>
                  </a:cubicBezTo>
                  <a:close/>
                  <a:moveTo>
                    <a:pt x="34" y="74"/>
                  </a:moveTo>
                  <a:cubicBezTo>
                    <a:pt x="30" y="71"/>
                    <a:pt x="26" y="68"/>
                    <a:pt x="22" y="64"/>
                  </a:cubicBezTo>
                  <a:cubicBezTo>
                    <a:pt x="26" y="60"/>
                    <a:pt x="30" y="57"/>
                    <a:pt x="34" y="54"/>
                  </a:cubicBezTo>
                  <a:cubicBezTo>
                    <a:pt x="34" y="57"/>
                    <a:pt x="34" y="60"/>
                    <a:pt x="34" y="64"/>
                  </a:cubicBezTo>
                  <a:cubicBezTo>
                    <a:pt x="34" y="68"/>
                    <a:pt x="34" y="71"/>
                    <a:pt x="34" y="74"/>
                  </a:cubicBezTo>
                  <a:close/>
                  <a:moveTo>
                    <a:pt x="39" y="45"/>
                  </a:moveTo>
                  <a:cubicBezTo>
                    <a:pt x="40" y="40"/>
                    <a:pt x="41" y="35"/>
                    <a:pt x="42" y="30"/>
                  </a:cubicBezTo>
                  <a:cubicBezTo>
                    <a:pt x="47" y="31"/>
                    <a:pt x="52" y="33"/>
                    <a:pt x="57" y="35"/>
                  </a:cubicBezTo>
                  <a:cubicBezTo>
                    <a:pt x="54" y="36"/>
                    <a:pt x="51" y="38"/>
                    <a:pt x="48" y="40"/>
                  </a:cubicBezTo>
                  <a:cubicBezTo>
                    <a:pt x="45" y="42"/>
                    <a:pt x="42" y="43"/>
                    <a:pt x="39" y="45"/>
                  </a:cubicBezTo>
                  <a:close/>
                  <a:moveTo>
                    <a:pt x="67" y="35"/>
                  </a:moveTo>
                  <a:cubicBezTo>
                    <a:pt x="72" y="33"/>
                    <a:pt x="77" y="31"/>
                    <a:pt x="82" y="30"/>
                  </a:cubicBezTo>
                  <a:cubicBezTo>
                    <a:pt x="83" y="35"/>
                    <a:pt x="84" y="40"/>
                    <a:pt x="85" y="45"/>
                  </a:cubicBezTo>
                  <a:cubicBezTo>
                    <a:pt x="82" y="43"/>
                    <a:pt x="79" y="42"/>
                    <a:pt x="76" y="40"/>
                  </a:cubicBezTo>
                  <a:cubicBezTo>
                    <a:pt x="73" y="38"/>
                    <a:pt x="70" y="36"/>
                    <a:pt x="67" y="35"/>
                  </a:cubicBezTo>
                  <a:close/>
                  <a:moveTo>
                    <a:pt x="90" y="54"/>
                  </a:moveTo>
                  <a:cubicBezTo>
                    <a:pt x="94" y="57"/>
                    <a:pt x="98" y="60"/>
                    <a:pt x="102" y="64"/>
                  </a:cubicBezTo>
                  <a:cubicBezTo>
                    <a:pt x="98" y="68"/>
                    <a:pt x="94" y="71"/>
                    <a:pt x="90" y="74"/>
                  </a:cubicBezTo>
                  <a:cubicBezTo>
                    <a:pt x="90" y="71"/>
                    <a:pt x="90" y="68"/>
                    <a:pt x="90" y="64"/>
                  </a:cubicBezTo>
                  <a:cubicBezTo>
                    <a:pt x="90" y="60"/>
                    <a:pt x="90" y="57"/>
                    <a:pt x="90" y="54"/>
                  </a:cubicBezTo>
                  <a:close/>
                  <a:moveTo>
                    <a:pt x="85" y="83"/>
                  </a:moveTo>
                  <a:cubicBezTo>
                    <a:pt x="84" y="88"/>
                    <a:pt x="83" y="93"/>
                    <a:pt x="82" y="98"/>
                  </a:cubicBezTo>
                  <a:cubicBezTo>
                    <a:pt x="77" y="97"/>
                    <a:pt x="72" y="95"/>
                    <a:pt x="67" y="93"/>
                  </a:cubicBezTo>
                  <a:cubicBezTo>
                    <a:pt x="70" y="92"/>
                    <a:pt x="73" y="90"/>
                    <a:pt x="76" y="88"/>
                  </a:cubicBezTo>
                  <a:cubicBezTo>
                    <a:pt x="79" y="86"/>
                    <a:pt x="82" y="85"/>
                    <a:pt x="85" y="83"/>
                  </a:cubicBezTo>
                  <a:close/>
                  <a:moveTo>
                    <a:pt x="48" y="88"/>
                  </a:moveTo>
                  <a:cubicBezTo>
                    <a:pt x="51" y="90"/>
                    <a:pt x="54" y="92"/>
                    <a:pt x="57" y="93"/>
                  </a:cubicBezTo>
                  <a:cubicBezTo>
                    <a:pt x="52" y="95"/>
                    <a:pt x="47" y="97"/>
                    <a:pt x="42" y="98"/>
                  </a:cubicBezTo>
                  <a:cubicBezTo>
                    <a:pt x="41" y="93"/>
                    <a:pt x="40" y="88"/>
                    <a:pt x="39" y="83"/>
                  </a:cubicBezTo>
                  <a:cubicBezTo>
                    <a:pt x="42" y="85"/>
                    <a:pt x="45" y="86"/>
                    <a:pt x="48" y="88"/>
                  </a:cubicBezTo>
                  <a:close/>
                  <a:moveTo>
                    <a:pt x="116" y="94"/>
                  </a:moveTo>
                  <a:cubicBezTo>
                    <a:pt x="114" y="98"/>
                    <a:pt x="108" y="100"/>
                    <a:pt x="99" y="100"/>
                  </a:cubicBezTo>
                  <a:cubicBezTo>
                    <a:pt x="95" y="100"/>
                    <a:pt x="90" y="100"/>
                    <a:pt x="86" y="99"/>
                  </a:cubicBezTo>
                  <a:cubicBezTo>
                    <a:pt x="87" y="93"/>
                    <a:pt x="88" y="87"/>
                    <a:pt x="89" y="80"/>
                  </a:cubicBezTo>
                  <a:cubicBezTo>
                    <a:pt x="95" y="76"/>
                    <a:pt x="101" y="71"/>
                    <a:pt x="105" y="67"/>
                  </a:cubicBezTo>
                  <a:cubicBezTo>
                    <a:pt x="115" y="78"/>
                    <a:pt x="120" y="88"/>
                    <a:pt x="116" y="94"/>
                  </a:cubicBezTo>
                  <a:close/>
                  <a:moveTo>
                    <a:pt x="99" y="28"/>
                  </a:moveTo>
                  <a:cubicBezTo>
                    <a:pt x="108" y="28"/>
                    <a:pt x="114" y="30"/>
                    <a:pt x="116" y="34"/>
                  </a:cubicBezTo>
                  <a:cubicBezTo>
                    <a:pt x="120" y="40"/>
                    <a:pt x="115" y="50"/>
                    <a:pt x="105" y="61"/>
                  </a:cubicBezTo>
                  <a:cubicBezTo>
                    <a:pt x="101" y="57"/>
                    <a:pt x="95" y="52"/>
                    <a:pt x="89" y="48"/>
                  </a:cubicBezTo>
                  <a:cubicBezTo>
                    <a:pt x="88" y="41"/>
                    <a:pt x="87" y="35"/>
                    <a:pt x="86" y="29"/>
                  </a:cubicBezTo>
                  <a:cubicBezTo>
                    <a:pt x="90" y="28"/>
                    <a:pt x="95" y="28"/>
                    <a:pt x="99" y="28"/>
                  </a:cubicBezTo>
                  <a:close/>
                  <a:moveTo>
                    <a:pt x="62" y="4"/>
                  </a:moveTo>
                  <a:cubicBezTo>
                    <a:pt x="69" y="4"/>
                    <a:pt x="76" y="13"/>
                    <a:pt x="81" y="26"/>
                  </a:cubicBezTo>
                  <a:cubicBezTo>
                    <a:pt x="74" y="28"/>
                    <a:pt x="68" y="30"/>
                    <a:pt x="62" y="33"/>
                  </a:cubicBezTo>
                  <a:cubicBezTo>
                    <a:pt x="56" y="30"/>
                    <a:pt x="50" y="28"/>
                    <a:pt x="43" y="26"/>
                  </a:cubicBezTo>
                  <a:cubicBezTo>
                    <a:pt x="48" y="13"/>
                    <a:pt x="55" y="4"/>
                    <a:pt x="62" y="4"/>
                  </a:cubicBezTo>
                  <a:close/>
                  <a:moveTo>
                    <a:pt x="8" y="34"/>
                  </a:moveTo>
                  <a:cubicBezTo>
                    <a:pt x="10" y="30"/>
                    <a:pt x="16" y="28"/>
                    <a:pt x="25" y="28"/>
                  </a:cubicBezTo>
                  <a:cubicBezTo>
                    <a:pt x="29" y="28"/>
                    <a:pt x="34" y="28"/>
                    <a:pt x="38" y="29"/>
                  </a:cubicBezTo>
                  <a:cubicBezTo>
                    <a:pt x="37" y="35"/>
                    <a:pt x="36" y="41"/>
                    <a:pt x="35" y="48"/>
                  </a:cubicBezTo>
                  <a:cubicBezTo>
                    <a:pt x="29" y="52"/>
                    <a:pt x="23" y="57"/>
                    <a:pt x="19" y="61"/>
                  </a:cubicBezTo>
                  <a:cubicBezTo>
                    <a:pt x="9" y="50"/>
                    <a:pt x="4" y="40"/>
                    <a:pt x="8" y="34"/>
                  </a:cubicBezTo>
                  <a:close/>
                  <a:moveTo>
                    <a:pt x="19" y="67"/>
                  </a:moveTo>
                  <a:cubicBezTo>
                    <a:pt x="23" y="71"/>
                    <a:pt x="29" y="76"/>
                    <a:pt x="35" y="80"/>
                  </a:cubicBezTo>
                  <a:cubicBezTo>
                    <a:pt x="36" y="87"/>
                    <a:pt x="37" y="93"/>
                    <a:pt x="38" y="99"/>
                  </a:cubicBezTo>
                  <a:cubicBezTo>
                    <a:pt x="34" y="100"/>
                    <a:pt x="29" y="100"/>
                    <a:pt x="25" y="100"/>
                  </a:cubicBezTo>
                  <a:cubicBezTo>
                    <a:pt x="25" y="100"/>
                    <a:pt x="25" y="100"/>
                    <a:pt x="25" y="100"/>
                  </a:cubicBezTo>
                  <a:cubicBezTo>
                    <a:pt x="16" y="100"/>
                    <a:pt x="10" y="98"/>
                    <a:pt x="8" y="94"/>
                  </a:cubicBezTo>
                  <a:cubicBezTo>
                    <a:pt x="4" y="88"/>
                    <a:pt x="9" y="78"/>
                    <a:pt x="19" y="67"/>
                  </a:cubicBezTo>
                  <a:close/>
                </a:path>
              </a:pathLst>
            </a:custGeom>
            <a:grpFill/>
            <a:ln w="12700">
              <a:solidFill>
                <a:srgbClr val="157E9F"/>
              </a:solidFill>
              <a:round/>
            </a:ln>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2" name="Freeform 155">
              <a:extLst>
                <a:ext uri="{FF2B5EF4-FFF2-40B4-BE49-F238E27FC236}">
                  <a16:creationId xmlns:a16="http://schemas.microsoft.com/office/drawing/2014/main" id="{C98C38CF-923A-410F-AE56-9A10BB0213B7}"/>
                </a:ext>
              </a:extLst>
            </p:cNvPr>
            <p:cNvSpPr>
              <a:spLocks noEditPoints="1"/>
            </p:cNvSpPr>
            <p:nvPr/>
          </p:nvSpPr>
          <p:spPr bwMode="auto">
            <a:xfrm>
              <a:off x="327026" y="3716338"/>
              <a:ext cx="46038" cy="46038"/>
            </a:xfrm>
            <a:custGeom>
              <a:avLst/>
              <a:gdLst/>
              <a:ahLst/>
              <a:cxnLst>
                <a:cxn ang="0">
                  <a:pos x="10" y="20"/>
                </a:cxn>
                <a:cxn ang="0">
                  <a:pos x="20" y="10"/>
                </a:cxn>
                <a:cxn ang="0">
                  <a:pos x="10" y="0"/>
                </a:cxn>
                <a:cxn ang="0">
                  <a:pos x="0" y="10"/>
                </a:cxn>
                <a:cxn ang="0">
                  <a:pos x="10" y="20"/>
                </a:cxn>
                <a:cxn ang="0">
                  <a:pos x="10" y="4"/>
                </a:cxn>
                <a:cxn ang="0">
                  <a:pos x="16" y="10"/>
                </a:cxn>
                <a:cxn ang="0">
                  <a:pos x="10" y="16"/>
                </a:cxn>
                <a:cxn ang="0">
                  <a:pos x="4" y="10"/>
                </a:cxn>
                <a:cxn ang="0">
                  <a:pos x="10" y="4"/>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w="12700">
              <a:solidFill>
                <a:srgbClr val="157E9F"/>
              </a:solidFill>
              <a:round/>
            </a:ln>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grpSp>
      <p:sp>
        <p:nvSpPr>
          <p:cNvPr id="23" name="TextBox 36">
            <a:extLst>
              <a:ext uri="{FF2B5EF4-FFF2-40B4-BE49-F238E27FC236}">
                <a16:creationId xmlns:a16="http://schemas.microsoft.com/office/drawing/2014/main" id="{315B4644-C2DC-4F3A-9ED5-B72B0A90F42E}"/>
              </a:ext>
            </a:extLst>
          </p:cNvPr>
          <p:cNvSpPr txBox="1">
            <a:spLocks noChangeArrowheads="1"/>
          </p:cNvSpPr>
          <p:nvPr/>
        </p:nvSpPr>
        <p:spPr bwMode="auto">
          <a:xfrm>
            <a:off x="7356137" y="2241800"/>
            <a:ext cx="377159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defTabSz="914400" rtl="0" eaLnBrk="1" fontAlgn="auto" latinLnBrk="0" hangingPunct="1">
              <a:lnSpc>
                <a:spcPct val="100000"/>
              </a:lnSpc>
              <a:spcBef>
                <a:spcPct val="0"/>
              </a:spcBef>
              <a:spcAft>
                <a:spcPts val="0"/>
              </a:spcAft>
              <a:buClrTx/>
              <a:buSzTx/>
              <a:buFontTx/>
              <a:buNone/>
              <a:tabLst/>
              <a:defRPr/>
            </a:pPr>
            <a:r>
              <a:rPr kumimoji="0" lang="zh-CN" altLang="en-US" sz="160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Arial" pitchFamily="34" charset="0"/>
              </a:rPr>
              <a:t>单击添加文本内容单击添加文本内容单击添加文本内容单击添加文本内容</a:t>
            </a:r>
            <a:endParaRPr kumimoji="0" lang="id-ID" altLang="zh-CN" sz="160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Open Sans Light"/>
              <a:sym typeface="Arial" pitchFamily="34" charset="0"/>
            </a:endParaRPr>
          </a:p>
          <a:p>
            <a:pPr marL="0" marR="0" lvl="0" indent="0" defTabSz="914400" rtl="0" eaLnBrk="1" fontAlgn="auto" latinLnBrk="0" hangingPunct="1">
              <a:lnSpc>
                <a:spcPct val="100000"/>
              </a:lnSpc>
              <a:spcBef>
                <a:spcPct val="0"/>
              </a:spcBef>
              <a:spcAft>
                <a:spcPts val="0"/>
              </a:spcAft>
              <a:buClrTx/>
              <a:buSzTx/>
              <a:buFontTx/>
              <a:buNone/>
              <a:tabLst/>
              <a:defRPr/>
            </a:pPr>
            <a:endParaRPr kumimoji="0" lang="id-ID" altLang="zh-CN" sz="160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Open Sans Light"/>
              <a:sym typeface="Arial" pitchFamily="34" charset="0"/>
            </a:endParaRPr>
          </a:p>
        </p:txBody>
      </p:sp>
      <p:sp>
        <p:nvSpPr>
          <p:cNvPr id="24" name="文本框 32">
            <a:extLst>
              <a:ext uri="{FF2B5EF4-FFF2-40B4-BE49-F238E27FC236}">
                <a16:creationId xmlns:a16="http://schemas.microsoft.com/office/drawing/2014/main" id="{5BA11E08-8789-4077-B00C-C6B970B2D4CD}"/>
              </a:ext>
            </a:extLst>
          </p:cNvPr>
          <p:cNvSpPr txBox="1">
            <a:spLocks noChangeArrowheads="1"/>
          </p:cNvSpPr>
          <p:nvPr/>
        </p:nvSpPr>
        <p:spPr bwMode="auto">
          <a:xfrm>
            <a:off x="7356136" y="3341495"/>
            <a:ext cx="180030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lvl="0">
              <a:spcBef>
                <a:spcPct val="0"/>
              </a:spcBef>
              <a:buNone/>
              <a:defRPr/>
            </a:pPr>
            <a:r>
              <a:rPr lang="zh-CN" altLang="en-US" sz="1800" b="1" dirty="0">
                <a:solidFill>
                  <a:srgbClr val="157E9F"/>
                </a:solidFill>
                <a:latin typeface="微软雅黑" panose="020B0503020204020204" pitchFamily="34" charset="-122"/>
                <a:ea typeface="微软雅黑" panose="020B0503020204020204" pitchFamily="34" charset="-122"/>
              </a:rPr>
              <a:t>单击输入标题</a:t>
            </a:r>
          </a:p>
        </p:txBody>
      </p:sp>
      <p:grpSp>
        <p:nvGrpSpPr>
          <p:cNvPr id="25" name="Group 398">
            <a:extLst>
              <a:ext uri="{FF2B5EF4-FFF2-40B4-BE49-F238E27FC236}">
                <a16:creationId xmlns:a16="http://schemas.microsoft.com/office/drawing/2014/main" id="{379EC2B5-E74F-4E03-BA99-E27EF08A05FB}"/>
              </a:ext>
            </a:extLst>
          </p:cNvPr>
          <p:cNvGrpSpPr/>
          <p:nvPr/>
        </p:nvGrpSpPr>
        <p:grpSpPr>
          <a:xfrm>
            <a:off x="6795635" y="3451195"/>
            <a:ext cx="391999" cy="405287"/>
            <a:chOff x="209551" y="3594100"/>
            <a:chExt cx="280988" cy="290513"/>
          </a:xfrm>
          <a:solidFill>
            <a:srgbClr val="157E9F"/>
          </a:solidFill>
        </p:grpSpPr>
        <p:sp>
          <p:nvSpPr>
            <p:cNvPr id="26" name="Freeform 154">
              <a:extLst>
                <a:ext uri="{FF2B5EF4-FFF2-40B4-BE49-F238E27FC236}">
                  <a16:creationId xmlns:a16="http://schemas.microsoft.com/office/drawing/2014/main" id="{6E779932-2DE7-4EEB-830B-789582A61CC3}"/>
                </a:ext>
              </a:extLst>
            </p:cNvPr>
            <p:cNvSpPr>
              <a:spLocks noEditPoints="1"/>
            </p:cNvSpPr>
            <p:nvPr/>
          </p:nvSpPr>
          <p:spPr bwMode="auto">
            <a:xfrm>
              <a:off x="209551" y="3594100"/>
              <a:ext cx="280988" cy="290513"/>
            </a:xfrm>
            <a:custGeom>
              <a:avLst/>
              <a:gdLst/>
              <a:ahLst/>
              <a:cxnLst>
                <a:cxn ang="0">
                  <a:pos x="25" y="104"/>
                </a:cxn>
                <a:cxn ang="0">
                  <a:pos x="40" y="103"/>
                </a:cxn>
                <a:cxn ang="0">
                  <a:pos x="84" y="103"/>
                </a:cxn>
                <a:cxn ang="0">
                  <a:pos x="99" y="104"/>
                </a:cxn>
                <a:cxn ang="0">
                  <a:pos x="108" y="64"/>
                </a:cxn>
                <a:cxn ang="0">
                  <a:pos x="99" y="24"/>
                </a:cxn>
                <a:cxn ang="0">
                  <a:pos x="62" y="0"/>
                </a:cxn>
                <a:cxn ang="0">
                  <a:pos x="25" y="24"/>
                </a:cxn>
                <a:cxn ang="0">
                  <a:pos x="16" y="64"/>
                </a:cxn>
                <a:cxn ang="0">
                  <a:pos x="62" y="124"/>
                </a:cxn>
                <a:cxn ang="0">
                  <a:pos x="62" y="95"/>
                </a:cxn>
                <a:cxn ang="0">
                  <a:pos x="62" y="124"/>
                </a:cxn>
                <a:cxn ang="0">
                  <a:pos x="39" y="50"/>
                </a:cxn>
                <a:cxn ang="0">
                  <a:pos x="62" y="37"/>
                </a:cxn>
                <a:cxn ang="0">
                  <a:pos x="85" y="50"/>
                </a:cxn>
                <a:cxn ang="0">
                  <a:pos x="85" y="78"/>
                </a:cxn>
                <a:cxn ang="0">
                  <a:pos x="62" y="91"/>
                </a:cxn>
                <a:cxn ang="0">
                  <a:pos x="39" y="78"/>
                </a:cxn>
                <a:cxn ang="0">
                  <a:pos x="34" y="74"/>
                </a:cxn>
                <a:cxn ang="0">
                  <a:pos x="34" y="54"/>
                </a:cxn>
                <a:cxn ang="0">
                  <a:pos x="34" y="74"/>
                </a:cxn>
                <a:cxn ang="0">
                  <a:pos x="42" y="30"/>
                </a:cxn>
                <a:cxn ang="0">
                  <a:pos x="48" y="40"/>
                </a:cxn>
                <a:cxn ang="0">
                  <a:pos x="67" y="35"/>
                </a:cxn>
                <a:cxn ang="0">
                  <a:pos x="85" y="45"/>
                </a:cxn>
                <a:cxn ang="0">
                  <a:pos x="67" y="35"/>
                </a:cxn>
                <a:cxn ang="0">
                  <a:pos x="102" y="64"/>
                </a:cxn>
                <a:cxn ang="0">
                  <a:pos x="90" y="64"/>
                </a:cxn>
                <a:cxn ang="0">
                  <a:pos x="85" y="83"/>
                </a:cxn>
                <a:cxn ang="0">
                  <a:pos x="67" y="93"/>
                </a:cxn>
                <a:cxn ang="0">
                  <a:pos x="85" y="83"/>
                </a:cxn>
                <a:cxn ang="0">
                  <a:pos x="57" y="93"/>
                </a:cxn>
                <a:cxn ang="0">
                  <a:pos x="39" y="83"/>
                </a:cxn>
                <a:cxn ang="0">
                  <a:pos x="116" y="94"/>
                </a:cxn>
                <a:cxn ang="0">
                  <a:pos x="86" y="99"/>
                </a:cxn>
                <a:cxn ang="0">
                  <a:pos x="105" y="67"/>
                </a:cxn>
                <a:cxn ang="0">
                  <a:pos x="99" y="28"/>
                </a:cxn>
                <a:cxn ang="0">
                  <a:pos x="105" y="61"/>
                </a:cxn>
                <a:cxn ang="0">
                  <a:pos x="86" y="29"/>
                </a:cxn>
                <a:cxn ang="0">
                  <a:pos x="62" y="4"/>
                </a:cxn>
                <a:cxn ang="0">
                  <a:pos x="62" y="33"/>
                </a:cxn>
                <a:cxn ang="0">
                  <a:pos x="62" y="4"/>
                </a:cxn>
                <a:cxn ang="0">
                  <a:pos x="25" y="28"/>
                </a:cxn>
                <a:cxn ang="0">
                  <a:pos x="35" y="48"/>
                </a:cxn>
                <a:cxn ang="0">
                  <a:pos x="8" y="34"/>
                </a:cxn>
                <a:cxn ang="0">
                  <a:pos x="35" y="80"/>
                </a:cxn>
                <a:cxn ang="0">
                  <a:pos x="25" y="100"/>
                </a:cxn>
                <a:cxn ang="0">
                  <a:pos x="8" y="94"/>
                </a:cxn>
              </a:cxnLst>
              <a:rect l="0" t="0" r="r" b="b"/>
              <a:pathLst>
                <a:path w="124" h="128">
                  <a:moveTo>
                    <a:pt x="4" y="96"/>
                  </a:moveTo>
                  <a:cubicBezTo>
                    <a:pt x="7" y="101"/>
                    <a:pt x="14" y="104"/>
                    <a:pt x="25" y="104"/>
                  </a:cubicBezTo>
                  <a:cubicBezTo>
                    <a:pt x="25" y="104"/>
                    <a:pt x="25" y="104"/>
                    <a:pt x="25" y="104"/>
                  </a:cubicBezTo>
                  <a:cubicBezTo>
                    <a:pt x="29" y="104"/>
                    <a:pt x="34" y="104"/>
                    <a:pt x="40" y="103"/>
                  </a:cubicBezTo>
                  <a:cubicBezTo>
                    <a:pt x="45" y="118"/>
                    <a:pt x="53" y="128"/>
                    <a:pt x="62" y="128"/>
                  </a:cubicBezTo>
                  <a:cubicBezTo>
                    <a:pt x="71" y="128"/>
                    <a:pt x="79" y="118"/>
                    <a:pt x="84" y="103"/>
                  </a:cubicBezTo>
                  <a:cubicBezTo>
                    <a:pt x="90" y="104"/>
                    <a:pt x="95" y="104"/>
                    <a:pt x="99" y="104"/>
                  </a:cubicBezTo>
                  <a:cubicBezTo>
                    <a:pt x="99" y="104"/>
                    <a:pt x="99" y="104"/>
                    <a:pt x="99" y="104"/>
                  </a:cubicBezTo>
                  <a:cubicBezTo>
                    <a:pt x="110" y="104"/>
                    <a:pt x="117" y="101"/>
                    <a:pt x="120" y="96"/>
                  </a:cubicBezTo>
                  <a:cubicBezTo>
                    <a:pt x="124" y="89"/>
                    <a:pt x="120" y="77"/>
                    <a:pt x="108" y="64"/>
                  </a:cubicBezTo>
                  <a:cubicBezTo>
                    <a:pt x="120" y="51"/>
                    <a:pt x="124" y="39"/>
                    <a:pt x="120" y="32"/>
                  </a:cubicBezTo>
                  <a:cubicBezTo>
                    <a:pt x="117" y="27"/>
                    <a:pt x="110" y="24"/>
                    <a:pt x="99" y="24"/>
                  </a:cubicBezTo>
                  <a:cubicBezTo>
                    <a:pt x="95" y="24"/>
                    <a:pt x="90" y="24"/>
                    <a:pt x="84" y="25"/>
                  </a:cubicBezTo>
                  <a:cubicBezTo>
                    <a:pt x="79" y="10"/>
                    <a:pt x="71" y="0"/>
                    <a:pt x="62" y="0"/>
                  </a:cubicBezTo>
                  <a:cubicBezTo>
                    <a:pt x="53" y="0"/>
                    <a:pt x="45" y="10"/>
                    <a:pt x="40" y="25"/>
                  </a:cubicBezTo>
                  <a:cubicBezTo>
                    <a:pt x="34" y="24"/>
                    <a:pt x="29" y="24"/>
                    <a:pt x="25" y="24"/>
                  </a:cubicBezTo>
                  <a:cubicBezTo>
                    <a:pt x="14" y="24"/>
                    <a:pt x="7" y="27"/>
                    <a:pt x="4" y="32"/>
                  </a:cubicBezTo>
                  <a:cubicBezTo>
                    <a:pt x="0" y="39"/>
                    <a:pt x="4" y="51"/>
                    <a:pt x="16" y="64"/>
                  </a:cubicBezTo>
                  <a:cubicBezTo>
                    <a:pt x="4" y="77"/>
                    <a:pt x="0" y="89"/>
                    <a:pt x="4" y="96"/>
                  </a:cubicBezTo>
                  <a:close/>
                  <a:moveTo>
                    <a:pt x="62" y="124"/>
                  </a:moveTo>
                  <a:cubicBezTo>
                    <a:pt x="55" y="124"/>
                    <a:pt x="48" y="115"/>
                    <a:pt x="43" y="102"/>
                  </a:cubicBezTo>
                  <a:cubicBezTo>
                    <a:pt x="50" y="100"/>
                    <a:pt x="56" y="98"/>
                    <a:pt x="62" y="95"/>
                  </a:cubicBezTo>
                  <a:cubicBezTo>
                    <a:pt x="68" y="98"/>
                    <a:pt x="74" y="100"/>
                    <a:pt x="81" y="102"/>
                  </a:cubicBezTo>
                  <a:cubicBezTo>
                    <a:pt x="76" y="115"/>
                    <a:pt x="69" y="124"/>
                    <a:pt x="62" y="124"/>
                  </a:cubicBezTo>
                  <a:close/>
                  <a:moveTo>
                    <a:pt x="38" y="64"/>
                  </a:moveTo>
                  <a:cubicBezTo>
                    <a:pt x="38" y="59"/>
                    <a:pt x="38" y="55"/>
                    <a:pt x="39" y="50"/>
                  </a:cubicBezTo>
                  <a:cubicBezTo>
                    <a:pt x="42" y="48"/>
                    <a:pt x="46" y="46"/>
                    <a:pt x="50" y="43"/>
                  </a:cubicBezTo>
                  <a:cubicBezTo>
                    <a:pt x="54" y="41"/>
                    <a:pt x="58" y="39"/>
                    <a:pt x="62" y="37"/>
                  </a:cubicBezTo>
                  <a:cubicBezTo>
                    <a:pt x="66" y="39"/>
                    <a:pt x="70" y="41"/>
                    <a:pt x="74" y="43"/>
                  </a:cubicBezTo>
                  <a:cubicBezTo>
                    <a:pt x="78" y="46"/>
                    <a:pt x="82" y="48"/>
                    <a:pt x="85" y="50"/>
                  </a:cubicBezTo>
                  <a:cubicBezTo>
                    <a:pt x="86" y="55"/>
                    <a:pt x="86" y="59"/>
                    <a:pt x="86" y="64"/>
                  </a:cubicBezTo>
                  <a:cubicBezTo>
                    <a:pt x="86" y="69"/>
                    <a:pt x="86" y="73"/>
                    <a:pt x="85" y="78"/>
                  </a:cubicBezTo>
                  <a:cubicBezTo>
                    <a:pt x="82" y="80"/>
                    <a:pt x="78" y="82"/>
                    <a:pt x="74" y="85"/>
                  </a:cubicBezTo>
                  <a:cubicBezTo>
                    <a:pt x="70" y="87"/>
                    <a:pt x="66" y="89"/>
                    <a:pt x="62" y="91"/>
                  </a:cubicBezTo>
                  <a:cubicBezTo>
                    <a:pt x="58" y="89"/>
                    <a:pt x="54" y="87"/>
                    <a:pt x="50" y="85"/>
                  </a:cubicBezTo>
                  <a:cubicBezTo>
                    <a:pt x="46" y="82"/>
                    <a:pt x="42" y="80"/>
                    <a:pt x="39" y="78"/>
                  </a:cubicBezTo>
                  <a:cubicBezTo>
                    <a:pt x="38" y="73"/>
                    <a:pt x="38" y="69"/>
                    <a:pt x="38" y="64"/>
                  </a:cubicBezTo>
                  <a:close/>
                  <a:moveTo>
                    <a:pt x="34" y="74"/>
                  </a:moveTo>
                  <a:cubicBezTo>
                    <a:pt x="30" y="71"/>
                    <a:pt x="26" y="68"/>
                    <a:pt x="22" y="64"/>
                  </a:cubicBezTo>
                  <a:cubicBezTo>
                    <a:pt x="26" y="60"/>
                    <a:pt x="30" y="57"/>
                    <a:pt x="34" y="54"/>
                  </a:cubicBezTo>
                  <a:cubicBezTo>
                    <a:pt x="34" y="57"/>
                    <a:pt x="34" y="60"/>
                    <a:pt x="34" y="64"/>
                  </a:cubicBezTo>
                  <a:cubicBezTo>
                    <a:pt x="34" y="68"/>
                    <a:pt x="34" y="71"/>
                    <a:pt x="34" y="74"/>
                  </a:cubicBezTo>
                  <a:close/>
                  <a:moveTo>
                    <a:pt x="39" y="45"/>
                  </a:moveTo>
                  <a:cubicBezTo>
                    <a:pt x="40" y="40"/>
                    <a:pt x="41" y="35"/>
                    <a:pt x="42" y="30"/>
                  </a:cubicBezTo>
                  <a:cubicBezTo>
                    <a:pt x="47" y="31"/>
                    <a:pt x="52" y="33"/>
                    <a:pt x="57" y="35"/>
                  </a:cubicBezTo>
                  <a:cubicBezTo>
                    <a:pt x="54" y="36"/>
                    <a:pt x="51" y="38"/>
                    <a:pt x="48" y="40"/>
                  </a:cubicBezTo>
                  <a:cubicBezTo>
                    <a:pt x="45" y="42"/>
                    <a:pt x="42" y="43"/>
                    <a:pt x="39" y="45"/>
                  </a:cubicBezTo>
                  <a:close/>
                  <a:moveTo>
                    <a:pt x="67" y="35"/>
                  </a:moveTo>
                  <a:cubicBezTo>
                    <a:pt x="72" y="33"/>
                    <a:pt x="77" y="31"/>
                    <a:pt x="82" y="30"/>
                  </a:cubicBezTo>
                  <a:cubicBezTo>
                    <a:pt x="83" y="35"/>
                    <a:pt x="84" y="40"/>
                    <a:pt x="85" y="45"/>
                  </a:cubicBezTo>
                  <a:cubicBezTo>
                    <a:pt x="82" y="43"/>
                    <a:pt x="79" y="42"/>
                    <a:pt x="76" y="40"/>
                  </a:cubicBezTo>
                  <a:cubicBezTo>
                    <a:pt x="73" y="38"/>
                    <a:pt x="70" y="36"/>
                    <a:pt x="67" y="35"/>
                  </a:cubicBezTo>
                  <a:close/>
                  <a:moveTo>
                    <a:pt x="90" y="54"/>
                  </a:moveTo>
                  <a:cubicBezTo>
                    <a:pt x="94" y="57"/>
                    <a:pt x="98" y="60"/>
                    <a:pt x="102" y="64"/>
                  </a:cubicBezTo>
                  <a:cubicBezTo>
                    <a:pt x="98" y="68"/>
                    <a:pt x="94" y="71"/>
                    <a:pt x="90" y="74"/>
                  </a:cubicBezTo>
                  <a:cubicBezTo>
                    <a:pt x="90" y="71"/>
                    <a:pt x="90" y="68"/>
                    <a:pt x="90" y="64"/>
                  </a:cubicBezTo>
                  <a:cubicBezTo>
                    <a:pt x="90" y="60"/>
                    <a:pt x="90" y="57"/>
                    <a:pt x="90" y="54"/>
                  </a:cubicBezTo>
                  <a:close/>
                  <a:moveTo>
                    <a:pt x="85" y="83"/>
                  </a:moveTo>
                  <a:cubicBezTo>
                    <a:pt x="84" y="88"/>
                    <a:pt x="83" y="93"/>
                    <a:pt x="82" y="98"/>
                  </a:cubicBezTo>
                  <a:cubicBezTo>
                    <a:pt x="77" y="97"/>
                    <a:pt x="72" y="95"/>
                    <a:pt x="67" y="93"/>
                  </a:cubicBezTo>
                  <a:cubicBezTo>
                    <a:pt x="70" y="92"/>
                    <a:pt x="73" y="90"/>
                    <a:pt x="76" y="88"/>
                  </a:cubicBezTo>
                  <a:cubicBezTo>
                    <a:pt x="79" y="86"/>
                    <a:pt x="82" y="85"/>
                    <a:pt x="85" y="83"/>
                  </a:cubicBezTo>
                  <a:close/>
                  <a:moveTo>
                    <a:pt x="48" y="88"/>
                  </a:moveTo>
                  <a:cubicBezTo>
                    <a:pt x="51" y="90"/>
                    <a:pt x="54" y="92"/>
                    <a:pt x="57" y="93"/>
                  </a:cubicBezTo>
                  <a:cubicBezTo>
                    <a:pt x="52" y="95"/>
                    <a:pt x="47" y="97"/>
                    <a:pt x="42" y="98"/>
                  </a:cubicBezTo>
                  <a:cubicBezTo>
                    <a:pt x="41" y="93"/>
                    <a:pt x="40" y="88"/>
                    <a:pt x="39" y="83"/>
                  </a:cubicBezTo>
                  <a:cubicBezTo>
                    <a:pt x="42" y="85"/>
                    <a:pt x="45" y="86"/>
                    <a:pt x="48" y="88"/>
                  </a:cubicBezTo>
                  <a:close/>
                  <a:moveTo>
                    <a:pt x="116" y="94"/>
                  </a:moveTo>
                  <a:cubicBezTo>
                    <a:pt x="114" y="98"/>
                    <a:pt x="108" y="100"/>
                    <a:pt x="99" y="100"/>
                  </a:cubicBezTo>
                  <a:cubicBezTo>
                    <a:pt x="95" y="100"/>
                    <a:pt x="90" y="100"/>
                    <a:pt x="86" y="99"/>
                  </a:cubicBezTo>
                  <a:cubicBezTo>
                    <a:pt x="87" y="93"/>
                    <a:pt x="88" y="87"/>
                    <a:pt x="89" y="80"/>
                  </a:cubicBezTo>
                  <a:cubicBezTo>
                    <a:pt x="95" y="76"/>
                    <a:pt x="101" y="71"/>
                    <a:pt x="105" y="67"/>
                  </a:cubicBezTo>
                  <a:cubicBezTo>
                    <a:pt x="115" y="78"/>
                    <a:pt x="120" y="88"/>
                    <a:pt x="116" y="94"/>
                  </a:cubicBezTo>
                  <a:close/>
                  <a:moveTo>
                    <a:pt x="99" y="28"/>
                  </a:moveTo>
                  <a:cubicBezTo>
                    <a:pt x="108" y="28"/>
                    <a:pt x="114" y="30"/>
                    <a:pt x="116" y="34"/>
                  </a:cubicBezTo>
                  <a:cubicBezTo>
                    <a:pt x="120" y="40"/>
                    <a:pt x="115" y="50"/>
                    <a:pt x="105" y="61"/>
                  </a:cubicBezTo>
                  <a:cubicBezTo>
                    <a:pt x="101" y="57"/>
                    <a:pt x="95" y="52"/>
                    <a:pt x="89" y="48"/>
                  </a:cubicBezTo>
                  <a:cubicBezTo>
                    <a:pt x="88" y="41"/>
                    <a:pt x="87" y="35"/>
                    <a:pt x="86" y="29"/>
                  </a:cubicBezTo>
                  <a:cubicBezTo>
                    <a:pt x="90" y="28"/>
                    <a:pt x="95" y="28"/>
                    <a:pt x="99" y="28"/>
                  </a:cubicBezTo>
                  <a:close/>
                  <a:moveTo>
                    <a:pt x="62" y="4"/>
                  </a:moveTo>
                  <a:cubicBezTo>
                    <a:pt x="69" y="4"/>
                    <a:pt x="76" y="13"/>
                    <a:pt x="81" y="26"/>
                  </a:cubicBezTo>
                  <a:cubicBezTo>
                    <a:pt x="74" y="28"/>
                    <a:pt x="68" y="30"/>
                    <a:pt x="62" y="33"/>
                  </a:cubicBezTo>
                  <a:cubicBezTo>
                    <a:pt x="56" y="30"/>
                    <a:pt x="50" y="28"/>
                    <a:pt x="43" y="26"/>
                  </a:cubicBezTo>
                  <a:cubicBezTo>
                    <a:pt x="48" y="13"/>
                    <a:pt x="55" y="4"/>
                    <a:pt x="62" y="4"/>
                  </a:cubicBezTo>
                  <a:close/>
                  <a:moveTo>
                    <a:pt x="8" y="34"/>
                  </a:moveTo>
                  <a:cubicBezTo>
                    <a:pt x="10" y="30"/>
                    <a:pt x="16" y="28"/>
                    <a:pt x="25" y="28"/>
                  </a:cubicBezTo>
                  <a:cubicBezTo>
                    <a:pt x="29" y="28"/>
                    <a:pt x="34" y="28"/>
                    <a:pt x="38" y="29"/>
                  </a:cubicBezTo>
                  <a:cubicBezTo>
                    <a:pt x="37" y="35"/>
                    <a:pt x="36" y="41"/>
                    <a:pt x="35" y="48"/>
                  </a:cubicBezTo>
                  <a:cubicBezTo>
                    <a:pt x="29" y="52"/>
                    <a:pt x="23" y="57"/>
                    <a:pt x="19" y="61"/>
                  </a:cubicBezTo>
                  <a:cubicBezTo>
                    <a:pt x="9" y="50"/>
                    <a:pt x="4" y="40"/>
                    <a:pt x="8" y="34"/>
                  </a:cubicBezTo>
                  <a:close/>
                  <a:moveTo>
                    <a:pt x="19" y="67"/>
                  </a:moveTo>
                  <a:cubicBezTo>
                    <a:pt x="23" y="71"/>
                    <a:pt x="29" y="76"/>
                    <a:pt x="35" y="80"/>
                  </a:cubicBezTo>
                  <a:cubicBezTo>
                    <a:pt x="36" y="87"/>
                    <a:pt x="37" y="93"/>
                    <a:pt x="38" y="99"/>
                  </a:cubicBezTo>
                  <a:cubicBezTo>
                    <a:pt x="34" y="100"/>
                    <a:pt x="29" y="100"/>
                    <a:pt x="25" y="100"/>
                  </a:cubicBezTo>
                  <a:cubicBezTo>
                    <a:pt x="25" y="100"/>
                    <a:pt x="25" y="100"/>
                    <a:pt x="25" y="100"/>
                  </a:cubicBezTo>
                  <a:cubicBezTo>
                    <a:pt x="16" y="100"/>
                    <a:pt x="10" y="98"/>
                    <a:pt x="8" y="94"/>
                  </a:cubicBezTo>
                  <a:cubicBezTo>
                    <a:pt x="4" y="88"/>
                    <a:pt x="9" y="78"/>
                    <a:pt x="19" y="67"/>
                  </a:cubicBezTo>
                  <a:close/>
                </a:path>
              </a:pathLst>
            </a:custGeom>
            <a:grpFill/>
            <a:ln w="12700">
              <a:solidFill>
                <a:srgbClr val="157E9F"/>
              </a:solidFill>
              <a:round/>
            </a:ln>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27" name="Freeform 155">
              <a:extLst>
                <a:ext uri="{FF2B5EF4-FFF2-40B4-BE49-F238E27FC236}">
                  <a16:creationId xmlns:a16="http://schemas.microsoft.com/office/drawing/2014/main" id="{7361C382-5A19-4310-9B0C-FAC3076BECD4}"/>
                </a:ext>
              </a:extLst>
            </p:cNvPr>
            <p:cNvSpPr>
              <a:spLocks noEditPoints="1"/>
            </p:cNvSpPr>
            <p:nvPr/>
          </p:nvSpPr>
          <p:spPr bwMode="auto">
            <a:xfrm>
              <a:off x="327026" y="3716338"/>
              <a:ext cx="46038" cy="46038"/>
            </a:xfrm>
            <a:custGeom>
              <a:avLst/>
              <a:gdLst/>
              <a:ahLst/>
              <a:cxnLst>
                <a:cxn ang="0">
                  <a:pos x="10" y="20"/>
                </a:cxn>
                <a:cxn ang="0">
                  <a:pos x="20" y="10"/>
                </a:cxn>
                <a:cxn ang="0">
                  <a:pos x="10" y="0"/>
                </a:cxn>
                <a:cxn ang="0">
                  <a:pos x="0" y="10"/>
                </a:cxn>
                <a:cxn ang="0">
                  <a:pos x="10" y="20"/>
                </a:cxn>
                <a:cxn ang="0">
                  <a:pos x="10" y="4"/>
                </a:cxn>
                <a:cxn ang="0">
                  <a:pos x="16" y="10"/>
                </a:cxn>
                <a:cxn ang="0">
                  <a:pos x="10" y="16"/>
                </a:cxn>
                <a:cxn ang="0">
                  <a:pos x="4" y="10"/>
                </a:cxn>
                <a:cxn ang="0">
                  <a:pos x="10" y="4"/>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w="12700">
              <a:solidFill>
                <a:srgbClr val="157E9F"/>
              </a:solidFill>
              <a:round/>
            </a:ln>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grpSp>
      <p:sp>
        <p:nvSpPr>
          <p:cNvPr id="28" name="TextBox 36">
            <a:extLst>
              <a:ext uri="{FF2B5EF4-FFF2-40B4-BE49-F238E27FC236}">
                <a16:creationId xmlns:a16="http://schemas.microsoft.com/office/drawing/2014/main" id="{4558C4D0-E34A-4D8A-8B1C-069241A30B4B}"/>
              </a:ext>
            </a:extLst>
          </p:cNvPr>
          <p:cNvSpPr txBox="1">
            <a:spLocks noChangeArrowheads="1"/>
          </p:cNvSpPr>
          <p:nvPr/>
        </p:nvSpPr>
        <p:spPr bwMode="auto">
          <a:xfrm>
            <a:off x="7356137" y="3710827"/>
            <a:ext cx="377159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defTabSz="914400" rtl="0" eaLnBrk="1" fontAlgn="auto" latinLnBrk="0" hangingPunct="1">
              <a:lnSpc>
                <a:spcPct val="100000"/>
              </a:lnSpc>
              <a:spcBef>
                <a:spcPct val="0"/>
              </a:spcBef>
              <a:spcAft>
                <a:spcPts val="0"/>
              </a:spcAft>
              <a:buClrTx/>
              <a:buSzTx/>
              <a:buFontTx/>
              <a:buNone/>
              <a:tabLst/>
              <a:defRPr/>
            </a:pPr>
            <a:r>
              <a:rPr kumimoji="0" lang="zh-CN" altLang="en-US" sz="160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Arial" pitchFamily="34" charset="0"/>
              </a:rPr>
              <a:t>单击添加文本内容单击添加文本内容单击添加文本内容单击添加文本内容</a:t>
            </a:r>
            <a:endParaRPr kumimoji="0" lang="id-ID" altLang="zh-CN" sz="160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Open Sans Light"/>
              <a:sym typeface="Arial" pitchFamily="34" charset="0"/>
            </a:endParaRPr>
          </a:p>
          <a:p>
            <a:pPr marL="0" marR="0" lvl="0" indent="0" defTabSz="914400" rtl="0" eaLnBrk="1" fontAlgn="auto" latinLnBrk="0" hangingPunct="1">
              <a:lnSpc>
                <a:spcPct val="100000"/>
              </a:lnSpc>
              <a:spcBef>
                <a:spcPct val="0"/>
              </a:spcBef>
              <a:spcAft>
                <a:spcPts val="0"/>
              </a:spcAft>
              <a:buClrTx/>
              <a:buSzTx/>
              <a:buFontTx/>
              <a:buNone/>
              <a:tabLst/>
              <a:defRPr/>
            </a:pPr>
            <a:endParaRPr kumimoji="0" lang="id-ID" altLang="zh-CN" sz="160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Open Sans Light"/>
              <a:sym typeface="Arial" pitchFamily="34" charset="0"/>
            </a:endParaRPr>
          </a:p>
        </p:txBody>
      </p:sp>
      <p:sp>
        <p:nvSpPr>
          <p:cNvPr id="29" name="文本框 32">
            <a:extLst>
              <a:ext uri="{FF2B5EF4-FFF2-40B4-BE49-F238E27FC236}">
                <a16:creationId xmlns:a16="http://schemas.microsoft.com/office/drawing/2014/main" id="{26F267E5-5E8E-4C39-A1E4-B4BC63D01B26}"/>
              </a:ext>
            </a:extLst>
          </p:cNvPr>
          <p:cNvSpPr txBox="1">
            <a:spLocks noChangeArrowheads="1"/>
          </p:cNvSpPr>
          <p:nvPr/>
        </p:nvSpPr>
        <p:spPr bwMode="auto">
          <a:xfrm>
            <a:off x="7356136" y="4738958"/>
            <a:ext cx="192030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lvl="0">
              <a:spcBef>
                <a:spcPct val="0"/>
              </a:spcBef>
              <a:buNone/>
              <a:defRPr/>
            </a:pPr>
            <a:r>
              <a:rPr lang="zh-CN" altLang="en-US" sz="1800" b="1" dirty="0">
                <a:solidFill>
                  <a:srgbClr val="157E9F"/>
                </a:solidFill>
                <a:latin typeface="微软雅黑" panose="020B0503020204020204" pitchFamily="34" charset="-122"/>
                <a:ea typeface="微软雅黑" panose="020B0503020204020204" pitchFamily="34" charset="-122"/>
              </a:rPr>
              <a:t>单击输入标题</a:t>
            </a:r>
          </a:p>
        </p:txBody>
      </p:sp>
      <p:grpSp>
        <p:nvGrpSpPr>
          <p:cNvPr id="30" name="Group 398">
            <a:extLst>
              <a:ext uri="{FF2B5EF4-FFF2-40B4-BE49-F238E27FC236}">
                <a16:creationId xmlns:a16="http://schemas.microsoft.com/office/drawing/2014/main" id="{B1EBE6C9-CCA6-4F68-AF4E-938F17FA6A91}"/>
              </a:ext>
            </a:extLst>
          </p:cNvPr>
          <p:cNvGrpSpPr/>
          <p:nvPr/>
        </p:nvGrpSpPr>
        <p:grpSpPr>
          <a:xfrm>
            <a:off x="6795635" y="4848083"/>
            <a:ext cx="391999" cy="405287"/>
            <a:chOff x="209551" y="3594100"/>
            <a:chExt cx="280988" cy="290513"/>
          </a:xfrm>
          <a:solidFill>
            <a:srgbClr val="157E9F"/>
          </a:solidFill>
        </p:grpSpPr>
        <p:sp>
          <p:nvSpPr>
            <p:cNvPr id="31" name="Freeform 154">
              <a:extLst>
                <a:ext uri="{FF2B5EF4-FFF2-40B4-BE49-F238E27FC236}">
                  <a16:creationId xmlns:a16="http://schemas.microsoft.com/office/drawing/2014/main" id="{A6C2E7BB-C42A-48E2-8CDD-29A50105A57F}"/>
                </a:ext>
              </a:extLst>
            </p:cNvPr>
            <p:cNvSpPr>
              <a:spLocks noEditPoints="1"/>
            </p:cNvSpPr>
            <p:nvPr/>
          </p:nvSpPr>
          <p:spPr bwMode="auto">
            <a:xfrm>
              <a:off x="209551" y="3594100"/>
              <a:ext cx="280988" cy="290513"/>
            </a:xfrm>
            <a:custGeom>
              <a:avLst/>
              <a:gdLst/>
              <a:ahLst/>
              <a:cxnLst>
                <a:cxn ang="0">
                  <a:pos x="25" y="104"/>
                </a:cxn>
                <a:cxn ang="0">
                  <a:pos x="40" y="103"/>
                </a:cxn>
                <a:cxn ang="0">
                  <a:pos x="84" y="103"/>
                </a:cxn>
                <a:cxn ang="0">
                  <a:pos x="99" y="104"/>
                </a:cxn>
                <a:cxn ang="0">
                  <a:pos x="108" y="64"/>
                </a:cxn>
                <a:cxn ang="0">
                  <a:pos x="99" y="24"/>
                </a:cxn>
                <a:cxn ang="0">
                  <a:pos x="62" y="0"/>
                </a:cxn>
                <a:cxn ang="0">
                  <a:pos x="25" y="24"/>
                </a:cxn>
                <a:cxn ang="0">
                  <a:pos x="16" y="64"/>
                </a:cxn>
                <a:cxn ang="0">
                  <a:pos x="62" y="124"/>
                </a:cxn>
                <a:cxn ang="0">
                  <a:pos x="62" y="95"/>
                </a:cxn>
                <a:cxn ang="0">
                  <a:pos x="62" y="124"/>
                </a:cxn>
                <a:cxn ang="0">
                  <a:pos x="39" y="50"/>
                </a:cxn>
                <a:cxn ang="0">
                  <a:pos x="62" y="37"/>
                </a:cxn>
                <a:cxn ang="0">
                  <a:pos x="85" y="50"/>
                </a:cxn>
                <a:cxn ang="0">
                  <a:pos x="85" y="78"/>
                </a:cxn>
                <a:cxn ang="0">
                  <a:pos x="62" y="91"/>
                </a:cxn>
                <a:cxn ang="0">
                  <a:pos x="39" y="78"/>
                </a:cxn>
                <a:cxn ang="0">
                  <a:pos x="34" y="74"/>
                </a:cxn>
                <a:cxn ang="0">
                  <a:pos x="34" y="54"/>
                </a:cxn>
                <a:cxn ang="0">
                  <a:pos x="34" y="74"/>
                </a:cxn>
                <a:cxn ang="0">
                  <a:pos x="42" y="30"/>
                </a:cxn>
                <a:cxn ang="0">
                  <a:pos x="48" y="40"/>
                </a:cxn>
                <a:cxn ang="0">
                  <a:pos x="67" y="35"/>
                </a:cxn>
                <a:cxn ang="0">
                  <a:pos x="85" y="45"/>
                </a:cxn>
                <a:cxn ang="0">
                  <a:pos x="67" y="35"/>
                </a:cxn>
                <a:cxn ang="0">
                  <a:pos x="102" y="64"/>
                </a:cxn>
                <a:cxn ang="0">
                  <a:pos x="90" y="64"/>
                </a:cxn>
                <a:cxn ang="0">
                  <a:pos x="85" y="83"/>
                </a:cxn>
                <a:cxn ang="0">
                  <a:pos x="67" y="93"/>
                </a:cxn>
                <a:cxn ang="0">
                  <a:pos x="85" y="83"/>
                </a:cxn>
                <a:cxn ang="0">
                  <a:pos x="57" y="93"/>
                </a:cxn>
                <a:cxn ang="0">
                  <a:pos x="39" y="83"/>
                </a:cxn>
                <a:cxn ang="0">
                  <a:pos x="116" y="94"/>
                </a:cxn>
                <a:cxn ang="0">
                  <a:pos x="86" y="99"/>
                </a:cxn>
                <a:cxn ang="0">
                  <a:pos x="105" y="67"/>
                </a:cxn>
                <a:cxn ang="0">
                  <a:pos x="99" y="28"/>
                </a:cxn>
                <a:cxn ang="0">
                  <a:pos x="105" y="61"/>
                </a:cxn>
                <a:cxn ang="0">
                  <a:pos x="86" y="29"/>
                </a:cxn>
                <a:cxn ang="0">
                  <a:pos x="62" y="4"/>
                </a:cxn>
                <a:cxn ang="0">
                  <a:pos x="62" y="33"/>
                </a:cxn>
                <a:cxn ang="0">
                  <a:pos x="62" y="4"/>
                </a:cxn>
                <a:cxn ang="0">
                  <a:pos x="25" y="28"/>
                </a:cxn>
                <a:cxn ang="0">
                  <a:pos x="35" y="48"/>
                </a:cxn>
                <a:cxn ang="0">
                  <a:pos x="8" y="34"/>
                </a:cxn>
                <a:cxn ang="0">
                  <a:pos x="35" y="80"/>
                </a:cxn>
                <a:cxn ang="0">
                  <a:pos x="25" y="100"/>
                </a:cxn>
                <a:cxn ang="0">
                  <a:pos x="8" y="94"/>
                </a:cxn>
              </a:cxnLst>
              <a:rect l="0" t="0" r="r" b="b"/>
              <a:pathLst>
                <a:path w="124" h="128">
                  <a:moveTo>
                    <a:pt x="4" y="96"/>
                  </a:moveTo>
                  <a:cubicBezTo>
                    <a:pt x="7" y="101"/>
                    <a:pt x="14" y="104"/>
                    <a:pt x="25" y="104"/>
                  </a:cubicBezTo>
                  <a:cubicBezTo>
                    <a:pt x="25" y="104"/>
                    <a:pt x="25" y="104"/>
                    <a:pt x="25" y="104"/>
                  </a:cubicBezTo>
                  <a:cubicBezTo>
                    <a:pt x="29" y="104"/>
                    <a:pt x="34" y="104"/>
                    <a:pt x="40" y="103"/>
                  </a:cubicBezTo>
                  <a:cubicBezTo>
                    <a:pt x="45" y="118"/>
                    <a:pt x="53" y="128"/>
                    <a:pt x="62" y="128"/>
                  </a:cubicBezTo>
                  <a:cubicBezTo>
                    <a:pt x="71" y="128"/>
                    <a:pt x="79" y="118"/>
                    <a:pt x="84" y="103"/>
                  </a:cubicBezTo>
                  <a:cubicBezTo>
                    <a:pt x="90" y="104"/>
                    <a:pt x="95" y="104"/>
                    <a:pt x="99" y="104"/>
                  </a:cubicBezTo>
                  <a:cubicBezTo>
                    <a:pt x="99" y="104"/>
                    <a:pt x="99" y="104"/>
                    <a:pt x="99" y="104"/>
                  </a:cubicBezTo>
                  <a:cubicBezTo>
                    <a:pt x="110" y="104"/>
                    <a:pt x="117" y="101"/>
                    <a:pt x="120" y="96"/>
                  </a:cubicBezTo>
                  <a:cubicBezTo>
                    <a:pt x="124" y="89"/>
                    <a:pt x="120" y="77"/>
                    <a:pt x="108" y="64"/>
                  </a:cubicBezTo>
                  <a:cubicBezTo>
                    <a:pt x="120" y="51"/>
                    <a:pt x="124" y="39"/>
                    <a:pt x="120" y="32"/>
                  </a:cubicBezTo>
                  <a:cubicBezTo>
                    <a:pt x="117" y="27"/>
                    <a:pt x="110" y="24"/>
                    <a:pt x="99" y="24"/>
                  </a:cubicBezTo>
                  <a:cubicBezTo>
                    <a:pt x="95" y="24"/>
                    <a:pt x="90" y="24"/>
                    <a:pt x="84" y="25"/>
                  </a:cubicBezTo>
                  <a:cubicBezTo>
                    <a:pt x="79" y="10"/>
                    <a:pt x="71" y="0"/>
                    <a:pt x="62" y="0"/>
                  </a:cubicBezTo>
                  <a:cubicBezTo>
                    <a:pt x="53" y="0"/>
                    <a:pt x="45" y="10"/>
                    <a:pt x="40" y="25"/>
                  </a:cubicBezTo>
                  <a:cubicBezTo>
                    <a:pt x="34" y="24"/>
                    <a:pt x="29" y="24"/>
                    <a:pt x="25" y="24"/>
                  </a:cubicBezTo>
                  <a:cubicBezTo>
                    <a:pt x="14" y="24"/>
                    <a:pt x="7" y="27"/>
                    <a:pt x="4" y="32"/>
                  </a:cubicBezTo>
                  <a:cubicBezTo>
                    <a:pt x="0" y="39"/>
                    <a:pt x="4" y="51"/>
                    <a:pt x="16" y="64"/>
                  </a:cubicBezTo>
                  <a:cubicBezTo>
                    <a:pt x="4" y="77"/>
                    <a:pt x="0" y="89"/>
                    <a:pt x="4" y="96"/>
                  </a:cubicBezTo>
                  <a:close/>
                  <a:moveTo>
                    <a:pt x="62" y="124"/>
                  </a:moveTo>
                  <a:cubicBezTo>
                    <a:pt x="55" y="124"/>
                    <a:pt x="48" y="115"/>
                    <a:pt x="43" y="102"/>
                  </a:cubicBezTo>
                  <a:cubicBezTo>
                    <a:pt x="50" y="100"/>
                    <a:pt x="56" y="98"/>
                    <a:pt x="62" y="95"/>
                  </a:cubicBezTo>
                  <a:cubicBezTo>
                    <a:pt x="68" y="98"/>
                    <a:pt x="74" y="100"/>
                    <a:pt x="81" y="102"/>
                  </a:cubicBezTo>
                  <a:cubicBezTo>
                    <a:pt x="76" y="115"/>
                    <a:pt x="69" y="124"/>
                    <a:pt x="62" y="124"/>
                  </a:cubicBezTo>
                  <a:close/>
                  <a:moveTo>
                    <a:pt x="38" y="64"/>
                  </a:moveTo>
                  <a:cubicBezTo>
                    <a:pt x="38" y="59"/>
                    <a:pt x="38" y="55"/>
                    <a:pt x="39" y="50"/>
                  </a:cubicBezTo>
                  <a:cubicBezTo>
                    <a:pt x="42" y="48"/>
                    <a:pt x="46" y="46"/>
                    <a:pt x="50" y="43"/>
                  </a:cubicBezTo>
                  <a:cubicBezTo>
                    <a:pt x="54" y="41"/>
                    <a:pt x="58" y="39"/>
                    <a:pt x="62" y="37"/>
                  </a:cubicBezTo>
                  <a:cubicBezTo>
                    <a:pt x="66" y="39"/>
                    <a:pt x="70" y="41"/>
                    <a:pt x="74" y="43"/>
                  </a:cubicBezTo>
                  <a:cubicBezTo>
                    <a:pt x="78" y="46"/>
                    <a:pt x="82" y="48"/>
                    <a:pt x="85" y="50"/>
                  </a:cubicBezTo>
                  <a:cubicBezTo>
                    <a:pt x="86" y="55"/>
                    <a:pt x="86" y="59"/>
                    <a:pt x="86" y="64"/>
                  </a:cubicBezTo>
                  <a:cubicBezTo>
                    <a:pt x="86" y="69"/>
                    <a:pt x="86" y="73"/>
                    <a:pt x="85" y="78"/>
                  </a:cubicBezTo>
                  <a:cubicBezTo>
                    <a:pt x="82" y="80"/>
                    <a:pt x="78" y="82"/>
                    <a:pt x="74" y="85"/>
                  </a:cubicBezTo>
                  <a:cubicBezTo>
                    <a:pt x="70" y="87"/>
                    <a:pt x="66" y="89"/>
                    <a:pt x="62" y="91"/>
                  </a:cubicBezTo>
                  <a:cubicBezTo>
                    <a:pt x="58" y="89"/>
                    <a:pt x="54" y="87"/>
                    <a:pt x="50" y="85"/>
                  </a:cubicBezTo>
                  <a:cubicBezTo>
                    <a:pt x="46" y="82"/>
                    <a:pt x="42" y="80"/>
                    <a:pt x="39" y="78"/>
                  </a:cubicBezTo>
                  <a:cubicBezTo>
                    <a:pt x="38" y="73"/>
                    <a:pt x="38" y="69"/>
                    <a:pt x="38" y="64"/>
                  </a:cubicBezTo>
                  <a:close/>
                  <a:moveTo>
                    <a:pt x="34" y="74"/>
                  </a:moveTo>
                  <a:cubicBezTo>
                    <a:pt x="30" y="71"/>
                    <a:pt x="26" y="68"/>
                    <a:pt x="22" y="64"/>
                  </a:cubicBezTo>
                  <a:cubicBezTo>
                    <a:pt x="26" y="60"/>
                    <a:pt x="30" y="57"/>
                    <a:pt x="34" y="54"/>
                  </a:cubicBezTo>
                  <a:cubicBezTo>
                    <a:pt x="34" y="57"/>
                    <a:pt x="34" y="60"/>
                    <a:pt x="34" y="64"/>
                  </a:cubicBezTo>
                  <a:cubicBezTo>
                    <a:pt x="34" y="68"/>
                    <a:pt x="34" y="71"/>
                    <a:pt x="34" y="74"/>
                  </a:cubicBezTo>
                  <a:close/>
                  <a:moveTo>
                    <a:pt x="39" y="45"/>
                  </a:moveTo>
                  <a:cubicBezTo>
                    <a:pt x="40" y="40"/>
                    <a:pt x="41" y="35"/>
                    <a:pt x="42" y="30"/>
                  </a:cubicBezTo>
                  <a:cubicBezTo>
                    <a:pt x="47" y="31"/>
                    <a:pt x="52" y="33"/>
                    <a:pt x="57" y="35"/>
                  </a:cubicBezTo>
                  <a:cubicBezTo>
                    <a:pt x="54" y="36"/>
                    <a:pt x="51" y="38"/>
                    <a:pt x="48" y="40"/>
                  </a:cubicBezTo>
                  <a:cubicBezTo>
                    <a:pt x="45" y="42"/>
                    <a:pt x="42" y="43"/>
                    <a:pt x="39" y="45"/>
                  </a:cubicBezTo>
                  <a:close/>
                  <a:moveTo>
                    <a:pt x="67" y="35"/>
                  </a:moveTo>
                  <a:cubicBezTo>
                    <a:pt x="72" y="33"/>
                    <a:pt x="77" y="31"/>
                    <a:pt x="82" y="30"/>
                  </a:cubicBezTo>
                  <a:cubicBezTo>
                    <a:pt x="83" y="35"/>
                    <a:pt x="84" y="40"/>
                    <a:pt x="85" y="45"/>
                  </a:cubicBezTo>
                  <a:cubicBezTo>
                    <a:pt x="82" y="43"/>
                    <a:pt x="79" y="42"/>
                    <a:pt x="76" y="40"/>
                  </a:cubicBezTo>
                  <a:cubicBezTo>
                    <a:pt x="73" y="38"/>
                    <a:pt x="70" y="36"/>
                    <a:pt x="67" y="35"/>
                  </a:cubicBezTo>
                  <a:close/>
                  <a:moveTo>
                    <a:pt x="90" y="54"/>
                  </a:moveTo>
                  <a:cubicBezTo>
                    <a:pt x="94" y="57"/>
                    <a:pt x="98" y="60"/>
                    <a:pt x="102" y="64"/>
                  </a:cubicBezTo>
                  <a:cubicBezTo>
                    <a:pt x="98" y="68"/>
                    <a:pt x="94" y="71"/>
                    <a:pt x="90" y="74"/>
                  </a:cubicBezTo>
                  <a:cubicBezTo>
                    <a:pt x="90" y="71"/>
                    <a:pt x="90" y="68"/>
                    <a:pt x="90" y="64"/>
                  </a:cubicBezTo>
                  <a:cubicBezTo>
                    <a:pt x="90" y="60"/>
                    <a:pt x="90" y="57"/>
                    <a:pt x="90" y="54"/>
                  </a:cubicBezTo>
                  <a:close/>
                  <a:moveTo>
                    <a:pt x="85" y="83"/>
                  </a:moveTo>
                  <a:cubicBezTo>
                    <a:pt x="84" y="88"/>
                    <a:pt x="83" y="93"/>
                    <a:pt x="82" y="98"/>
                  </a:cubicBezTo>
                  <a:cubicBezTo>
                    <a:pt x="77" y="97"/>
                    <a:pt x="72" y="95"/>
                    <a:pt x="67" y="93"/>
                  </a:cubicBezTo>
                  <a:cubicBezTo>
                    <a:pt x="70" y="92"/>
                    <a:pt x="73" y="90"/>
                    <a:pt x="76" y="88"/>
                  </a:cubicBezTo>
                  <a:cubicBezTo>
                    <a:pt x="79" y="86"/>
                    <a:pt x="82" y="85"/>
                    <a:pt x="85" y="83"/>
                  </a:cubicBezTo>
                  <a:close/>
                  <a:moveTo>
                    <a:pt x="48" y="88"/>
                  </a:moveTo>
                  <a:cubicBezTo>
                    <a:pt x="51" y="90"/>
                    <a:pt x="54" y="92"/>
                    <a:pt x="57" y="93"/>
                  </a:cubicBezTo>
                  <a:cubicBezTo>
                    <a:pt x="52" y="95"/>
                    <a:pt x="47" y="97"/>
                    <a:pt x="42" y="98"/>
                  </a:cubicBezTo>
                  <a:cubicBezTo>
                    <a:pt x="41" y="93"/>
                    <a:pt x="40" y="88"/>
                    <a:pt x="39" y="83"/>
                  </a:cubicBezTo>
                  <a:cubicBezTo>
                    <a:pt x="42" y="85"/>
                    <a:pt x="45" y="86"/>
                    <a:pt x="48" y="88"/>
                  </a:cubicBezTo>
                  <a:close/>
                  <a:moveTo>
                    <a:pt x="116" y="94"/>
                  </a:moveTo>
                  <a:cubicBezTo>
                    <a:pt x="114" y="98"/>
                    <a:pt x="108" y="100"/>
                    <a:pt x="99" y="100"/>
                  </a:cubicBezTo>
                  <a:cubicBezTo>
                    <a:pt x="95" y="100"/>
                    <a:pt x="90" y="100"/>
                    <a:pt x="86" y="99"/>
                  </a:cubicBezTo>
                  <a:cubicBezTo>
                    <a:pt x="87" y="93"/>
                    <a:pt x="88" y="87"/>
                    <a:pt x="89" y="80"/>
                  </a:cubicBezTo>
                  <a:cubicBezTo>
                    <a:pt x="95" y="76"/>
                    <a:pt x="101" y="71"/>
                    <a:pt x="105" y="67"/>
                  </a:cubicBezTo>
                  <a:cubicBezTo>
                    <a:pt x="115" y="78"/>
                    <a:pt x="120" y="88"/>
                    <a:pt x="116" y="94"/>
                  </a:cubicBezTo>
                  <a:close/>
                  <a:moveTo>
                    <a:pt x="99" y="28"/>
                  </a:moveTo>
                  <a:cubicBezTo>
                    <a:pt x="108" y="28"/>
                    <a:pt x="114" y="30"/>
                    <a:pt x="116" y="34"/>
                  </a:cubicBezTo>
                  <a:cubicBezTo>
                    <a:pt x="120" y="40"/>
                    <a:pt x="115" y="50"/>
                    <a:pt x="105" y="61"/>
                  </a:cubicBezTo>
                  <a:cubicBezTo>
                    <a:pt x="101" y="57"/>
                    <a:pt x="95" y="52"/>
                    <a:pt x="89" y="48"/>
                  </a:cubicBezTo>
                  <a:cubicBezTo>
                    <a:pt x="88" y="41"/>
                    <a:pt x="87" y="35"/>
                    <a:pt x="86" y="29"/>
                  </a:cubicBezTo>
                  <a:cubicBezTo>
                    <a:pt x="90" y="28"/>
                    <a:pt x="95" y="28"/>
                    <a:pt x="99" y="28"/>
                  </a:cubicBezTo>
                  <a:close/>
                  <a:moveTo>
                    <a:pt x="62" y="4"/>
                  </a:moveTo>
                  <a:cubicBezTo>
                    <a:pt x="69" y="4"/>
                    <a:pt x="76" y="13"/>
                    <a:pt x="81" y="26"/>
                  </a:cubicBezTo>
                  <a:cubicBezTo>
                    <a:pt x="74" y="28"/>
                    <a:pt x="68" y="30"/>
                    <a:pt x="62" y="33"/>
                  </a:cubicBezTo>
                  <a:cubicBezTo>
                    <a:pt x="56" y="30"/>
                    <a:pt x="50" y="28"/>
                    <a:pt x="43" y="26"/>
                  </a:cubicBezTo>
                  <a:cubicBezTo>
                    <a:pt x="48" y="13"/>
                    <a:pt x="55" y="4"/>
                    <a:pt x="62" y="4"/>
                  </a:cubicBezTo>
                  <a:close/>
                  <a:moveTo>
                    <a:pt x="8" y="34"/>
                  </a:moveTo>
                  <a:cubicBezTo>
                    <a:pt x="10" y="30"/>
                    <a:pt x="16" y="28"/>
                    <a:pt x="25" y="28"/>
                  </a:cubicBezTo>
                  <a:cubicBezTo>
                    <a:pt x="29" y="28"/>
                    <a:pt x="34" y="28"/>
                    <a:pt x="38" y="29"/>
                  </a:cubicBezTo>
                  <a:cubicBezTo>
                    <a:pt x="37" y="35"/>
                    <a:pt x="36" y="41"/>
                    <a:pt x="35" y="48"/>
                  </a:cubicBezTo>
                  <a:cubicBezTo>
                    <a:pt x="29" y="52"/>
                    <a:pt x="23" y="57"/>
                    <a:pt x="19" y="61"/>
                  </a:cubicBezTo>
                  <a:cubicBezTo>
                    <a:pt x="9" y="50"/>
                    <a:pt x="4" y="40"/>
                    <a:pt x="8" y="34"/>
                  </a:cubicBezTo>
                  <a:close/>
                  <a:moveTo>
                    <a:pt x="19" y="67"/>
                  </a:moveTo>
                  <a:cubicBezTo>
                    <a:pt x="23" y="71"/>
                    <a:pt x="29" y="76"/>
                    <a:pt x="35" y="80"/>
                  </a:cubicBezTo>
                  <a:cubicBezTo>
                    <a:pt x="36" y="87"/>
                    <a:pt x="37" y="93"/>
                    <a:pt x="38" y="99"/>
                  </a:cubicBezTo>
                  <a:cubicBezTo>
                    <a:pt x="34" y="100"/>
                    <a:pt x="29" y="100"/>
                    <a:pt x="25" y="100"/>
                  </a:cubicBezTo>
                  <a:cubicBezTo>
                    <a:pt x="25" y="100"/>
                    <a:pt x="25" y="100"/>
                    <a:pt x="25" y="100"/>
                  </a:cubicBezTo>
                  <a:cubicBezTo>
                    <a:pt x="16" y="100"/>
                    <a:pt x="10" y="98"/>
                    <a:pt x="8" y="94"/>
                  </a:cubicBezTo>
                  <a:cubicBezTo>
                    <a:pt x="4" y="88"/>
                    <a:pt x="9" y="78"/>
                    <a:pt x="19" y="67"/>
                  </a:cubicBezTo>
                  <a:close/>
                </a:path>
              </a:pathLst>
            </a:custGeom>
            <a:grpFill/>
            <a:ln w="12700">
              <a:solidFill>
                <a:srgbClr val="157E9F"/>
              </a:solidFill>
              <a:round/>
            </a:ln>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32" name="Freeform 155">
              <a:extLst>
                <a:ext uri="{FF2B5EF4-FFF2-40B4-BE49-F238E27FC236}">
                  <a16:creationId xmlns:a16="http://schemas.microsoft.com/office/drawing/2014/main" id="{0809500C-91DE-4430-89E3-8D6755F7DBA3}"/>
                </a:ext>
              </a:extLst>
            </p:cNvPr>
            <p:cNvSpPr>
              <a:spLocks noEditPoints="1"/>
            </p:cNvSpPr>
            <p:nvPr/>
          </p:nvSpPr>
          <p:spPr bwMode="auto">
            <a:xfrm>
              <a:off x="327026" y="3716338"/>
              <a:ext cx="46038" cy="46038"/>
            </a:xfrm>
            <a:custGeom>
              <a:avLst/>
              <a:gdLst/>
              <a:ahLst/>
              <a:cxnLst>
                <a:cxn ang="0">
                  <a:pos x="10" y="20"/>
                </a:cxn>
                <a:cxn ang="0">
                  <a:pos x="20" y="10"/>
                </a:cxn>
                <a:cxn ang="0">
                  <a:pos x="10" y="0"/>
                </a:cxn>
                <a:cxn ang="0">
                  <a:pos x="0" y="10"/>
                </a:cxn>
                <a:cxn ang="0">
                  <a:pos x="10" y="20"/>
                </a:cxn>
                <a:cxn ang="0">
                  <a:pos x="10" y="4"/>
                </a:cxn>
                <a:cxn ang="0">
                  <a:pos x="16" y="10"/>
                </a:cxn>
                <a:cxn ang="0">
                  <a:pos x="10" y="16"/>
                </a:cxn>
                <a:cxn ang="0">
                  <a:pos x="4" y="10"/>
                </a:cxn>
                <a:cxn ang="0">
                  <a:pos x="10" y="4"/>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w="12700">
              <a:solidFill>
                <a:srgbClr val="157E9F"/>
              </a:solidFill>
              <a:round/>
            </a:ln>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grpSp>
      <p:sp>
        <p:nvSpPr>
          <p:cNvPr id="33" name="TextBox 36">
            <a:extLst>
              <a:ext uri="{FF2B5EF4-FFF2-40B4-BE49-F238E27FC236}">
                <a16:creationId xmlns:a16="http://schemas.microsoft.com/office/drawing/2014/main" id="{EBDB3ABA-0A84-4009-9971-74713D648A03}"/>
              </a:ext>
            </a:extLst>
          </p:cNvPr>
          <p:cNvSpPr txBox="1">
            <a:spLocks noChangeArrowheads="1"/>
          </p:cNvSpPr>
          <p:nvPr/>
        </p:nvSpPr>
        <p:spPr bwMode="auto">
          <a:xfrm>
            <a:off x="7356136" y="5176885"/>
            <a:ext cx="377159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itchFamily="34" charset="0"/>
              <a:buChar char="•"/>
              <a:defRPr sz="3200">
                <a:solidFill>
                  <a:schemeClr val="tx1"/>
                </a:solidFill>
                <a:latin typeface="Calibri" pitchFamily="34" charset="0"/>
                <a:ea typeface="宋体" pitchFamily="2" charset="-122"/>
                <a:sym typeface="Calibri" pitchFamily="34" charset="0"/>
              </a:defRPr>
            </a:lvl1pPr>
            <a:lvl2pPr marL="742950" indent="-285750">
              <a:spcBef>
                <a:spcPct val="20000"/>
              </a:spcBef>
              <a:buFont typeface="Arial" pitchFamily="34" charset="0"/>
              <a:buChar char="–"/>
              <a:defRPr sz="2800">
                <a:solidFill>
                  <a:schemeClr val="tx1"/>
                </a:solidFill>
                <a:latin typeface="Calibri" pitchFamily="34" charset="0"/>
                <a:ea typeface="宋体" pitchFamily="2" charset="-122"/>
                <a:sym typeface="Calibri" pitchFamily="34" charset="0"/>
              </a:defRPr>
            </a:lvl2pPr>
            <a:lvl3pPr marL="1143000" indent="-228600">
              <a:spcBef>
                <a:spcPct val="20000"/>
              </a:spcBef>
              <a:buFont typeface="Arial" pitchFamily="34" charset="0"/>
              <a:buChar char="•"/>
              <a:defRPr sz="2400">
                <a:solidFill>
                  <a:schemeClr val="tx1"/>
                </a:solidFill>
                <a:latin typeface="Calibri" pitchFamily="34" charset="0"/>
                <a:ea typeface="宋体" pitchFamily="2" charset="-122"/>
                <a:sym typeface="Calibri" pitchFamily="34" charset="0"/>
              </a:defRPr>
            </a:lvl3pPr>
            <a:lvl4pPr marL="16002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4pPr>
            <a:lvl5pPr marL="2057400" indent="-228600">
              <a:spcBef>
                <a:spcPct val="20000"/>
              </a:spcBef>
              <a:buFont typeface="Arial" pitchFamily="34" charset="0"/>
              <a:buChar char="»"/>
              <a:defRPr sz="2000">
                <a:solidFill>
                  <a:schemeClr val="tx1"/>
                </a:solidFill>
                <a:latin typeface="Calibri" pitchFamily="34" charset="0"/>
                <a:ea typeface="宋体" pitchFamily="2" charset="-122"/>
                <a:sym typeface="Calibri" pitchFamily="34" charset="0"/>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sym typeface="Calibri" pitchFamily="34" charset="0"/>
              </a:defRPr>
            </a:lvl9pPr>
          </a:lstStyle>
          <a:p>
            <a:pPr marL="0" marR="0" lvl="0" indent="0" defTabSz="914400" rtl="0" eaLnBrk="1" fontAlgn="auto" latinLnBrk="0" hangingPunct="1">
              <a:lnSpc>
                <a:spcPct val="100000"/>
              </a:lnSpc>
              <a:spcBef>
                <a:spcPct val="0"/>
              </a:spcBef>
              <a:spcAft>
                <a:spcPts val="0"/>
              </a:spcAft>
              <a:buClrTx/>
              <a:buSzTx/>
              <a:buFontTx/>
              <a:buNone/>
              <a:tabLst/>
              <a:defRPr/>
            </a:pPr>
            <a:r>
              <a:rPr kumimoji="0" lang="zh-CN" altLang="en-US" sz="160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sym typeface="Arial" pitchFamily="34" charset="0"/>
              </a:rPr>
              <a:t>单击添加文本内容单击添加文本内容单击添加文本内容单击添加文本内容</a:t>
            </a:r>
            <a:endParaRPr kumimoji="0" lang="id-ID" altLang="zh-CN" sz="160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Open Sans Light"/>
              <a:sym typeface="Arial" pitchFamily="34" charset="0"/>
            </a:endParaRPr>
          </a:p>
          <a:p>
            <a:pPr marL="0" marR="0" lvl="0" indent="0" defTabSz="914400" rtl="0" eaLnBrk="1" fontAlgn="auto" latinLnBrk="0" hangingPunct="1">
              <a:lnSpc>
                <a:spcPct val="100000"/>
              </a:lnSpc>
              <a:spcBef>
                <a:spcPct val="0"/>
              </a:spcBef>
              <a:spcAft>
                <a:spcPts val="0"/>
              </a:spcAft>
              <a:buClrTx/>
              <a:buSzTx/>
              <a:buFontTx/>
              <a:buNone/>
              <a:tabLst/>
              <a:defRPr/>
            </a:pPr>
            <a:endParaRPr kumimoji="0" lang="id-ID" altLang="zh-CN" sz="1600" i="0" u="none" strike="noStrike" kern="1200" cap="none" spc="0" normalizeH="0" baseline="0" noProof="0" dirty="0">
              <a:ln>
                <a:noFill/>
              </a:ln>
              <a:solidFill>
                <a:prstClr val="black">
                  <a:lumMod val="75000"/>
                  <a:lumOff val="25000"/>
                </a:prstClr>
              </a:solidFill>
              <a:effectLst/>
              <a:uLnTx/>
              <a:uFillTx/>
              <a:latin typeface="微软雅黑" panose="020B0503020204020204" pitchFamily="34" charset="-122"/>
              <a:ea typeface="微软雅黑" panose="020B0503020204020204" pitchFamily="34" charset="-122"/>
              <a:cs typeface="Open Sans Light"/>
              <a:sym typeface="Arial" pitchFamily="34" charset="0"/>
            </a:endParaRPr>
          </a:p>
        </p:txBody>
      </p:sp>
    </p:spTree>
    <p:extLst>
      <p:ext uri="{BB962C8B-B14F-4D97-AF65-F5344CB8AC3E}">
        <p14:creationId xmlns:p14="http://schemas.microsoft.com/office/powerpoint/2010/main" val="38468811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900" decel="100000" fill="hold"/>
                                        <p:tgtEl>
                                          <p:spTgt spid="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childTnLst>
                          </p:cTn>
                        </p:par>
                        <p:par>
                          <p:cTn id="27" fill="hold">
                            <p:stCondLst>
                              <p:cond delay="3000"/>
                            </p:stCondLst>
                            <p:childTnLst>
                              <p:par>
                                <p:cTn id="28" presetID="37" presetClass="entr" presetSubtype="0"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1000"/>
                                        <p:tgtEl>
                                          <p:spTgt spid="19"/>
                                        </p:tgtEl>
                                      </p:cBhvr>
                                    </p:animEffect>
                                    <p:anim calcmode="lin" valueType="num">
                                      <p:cBhvr>
                                        <p:cTn id="31" dur="1000" fill="hold"/>
                                        <p:tgtEl>
                                          <p:spTgt spid="19"/>
                                        </p:tgtEl>
                                        <p:attrNameLst>
                                          <p:attrName>ppt_x</p:attrName>
                                        </p:attrNameLst>
                                      </p:cBhvr>
                                      <p:tavLst>
                                        <p:tav tm="0">
                                          <p:val>
                                            <p:strVal val="#ppt_x"/>
                                          </p:val>
                                        </p:tav>
                                        <p:tav tm="100000">
                                          <p:val>
                                            <p:strVal val="#ppt_x"/>
                                          </p:val>
                                        </p:tav>
                                      </p:tavLst>
                                    </p:anim>
                                    <p:anim calcmode="lin" valueType="num">
                                      <p:cBhvr>
                                        <p:cTn id="32" dur="900" decel="100000" fill="hold"/>
                                        <p:tgtEl>
                                          <p:spTgt spid="19"/>
                                        </p:tgtEl>
                                        <p:attrNameLst>
                                          <p:attrName>ppt_y</p:attrName>
                                        </p:attrNameLst>
                                      </p:cBhvr>
                                      <p:tavLst>
                                        <p:tav tm="0">
                                          <p:val>
                                            <p:strVal val="#ppt_y+1"/>
                                          </p:val>
                                        </p:tav>
                                        <p:tav tm="100000">
                                          <p:val>
                                            <p:strVal val="#ppt_y-.03"/>
                                          </p:val>
                                        </p:tav>
                                      </p:tavLst>
                                    </p:anim>
                                    <p:anim calcmode="lin" valueType="num">
                                      <p:cBhvr>
                                        <p:cTn id="33"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par>
                          <p:cTn id="34" fill="hold">
                            <p:stCondLst>
                              <p:cond delay="4000"/>
                            </p:stCondLst>
                            <p:childTnLst>
                              <p:par>
                                <p:cTn id="35" presetID="10" presetClass="entr" presetSubtype="0" fill="hold" grpId="0" nodeType="after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par>
                          <p:cTn id="38" fill="hold">
                            <p:stCondLst>
                              <p:cond delay="4500"/>
                            </p:stCondLst>
                            <p:childTnLst>
                              <p:par>
                                <p:cTn id="39" presetID="10" presetClass="entr" presetSubtype="0" fill="hold" nodeType="after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fade">
                                      <p:cBhvr>
                                        <p:cTn id="41" dur="500"/>
                                        <p:tgtEl>
                                          <p:spTgt spid="25"/>
                                        </p:tgtEl>
                                      </p:cBhvr>
                                    </p:animEffect>
                                  </p:childTnLst>
                                </p:cTn>
                              </p:par>
                            </p:childTnLst>
                          </p:cTn>
                        </p:par>
                        <p:par>
                          <p:cTn id="42" fill="hold">
                            <p:stCondLst>
                              <p:cond delay="5000"/>
                            </p:stCondLst>
                            <p:childTnLst>
                              <p:par>
                                <p:cTn id="43" presetID="37" presetClass="entr" presetSubtype="0" fill="hold" grpId="0" nodeType="after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fade">
                                      <p:cBhvr>
                                        <p:cTn id="45" dur="1000"/>
                                        <p:tgtEl>
                                          <p:spTgt spid="24"/>
                                        </p:tgtEl>
                                      </p:cBhvr>
                                    </p:animEffect>
                                    <p:anim calcmode="lin" valueType="num">
                                      <p:cBhvr>
                                        <p:cTn id="46" dur="1000" fill="hold"/>
                                        <p:tgtEl>
                                          <p:spTgt spid="24"/>
                                        </p:tgtEl>
                                        <p:attrNameLst>
                                          <p:attrName>ppt_x</p:attrName>
                                        </p:attrNameLst>
                                      </p:cBhvr>
                                      <p:tavLst>
                                        <p:tav tm="0">
                                          <p:val>
                                            <p:strVal val="#ppt_x"/>
                                          </p:val>
                                        </p:tav>
                                        <p:tav tm="100000">
                                          <p:val>
                                            <p:strVal val="#ppt_x"/>
                                          </p:val>
                                        </p:tav>
                                      </p:tavLst>
                                    </p:anim>
                                    <p:anim calcmode="lin" valueType="num">
                                      <p:cBhvr>
                                        <p:cTn id="47" dur="900" decel="100000" fill="hold"/>
                                        <p:tgtEl>
                                          <p:spTgt spid="24"/>
                                        </p:tgtEl>
                                        <p:attrNameLst>
                                          <p:attrName>ppt_y</p:attrName>
                                        </p:attrNameLst>
                                      </p:cBhvr>
                                      <p:tavLst>
                                        <p:tav tm="0">
                                          <p:val>
                                            <p:strVal val="#ppt_y+1"/>
                                          </p:val>
                                        </p:tav>
                                        <p:tav tm="100000">
                                          <p:val>
                                            <p:strVal val="#ppt_y-.03"/>
                                          </p:val>
                                        </p:tav>
                                      </p:tavLst>
                                    </p:anim>
                                    <p:anim calcmode="lin" valueType="num">
                                      <p:cBhvr>
                                        <p:cTn id="48"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childTnLst>
                          </p:cTn>
                        </p:par>
                        <p:par>
                          <p:cTn id="49" fill="hold">
                            <p:stCondLst>
                              <p:cond delay="6000"/>
                            </p:stCondLst>
                            <p:childTnLst>
                              <p:par>
                                <p:cTn id="50" presetID="10" presetClass="entr" presetSubtype="0" fill="hold" grpId="0" nodeType="after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fade">
                                      <p:cBhvr>
                                        <p:cTn id="52" dur="500"/>
                                        <p:tgtEl>
                                          <p:spTgt spid="28"/>
                                        </p:tgtEl>
                                      </p:cBhvr>
                                    </p:animEffect>
                                  </p:childTnLst>
                                </p:cTn>
                              </p:par>
                            </p:childTnLst>
                          </p:cTn>
                        </p:par>
                        <p:par>
                          <p:cTn id="53" fill="hold">
                            <p:stCondLst>
                              <p:cond delay="6500"/>
                            </p:stCondLst>
                            <p:childTnLst>
                              <p:par>
                                <p:cTn id="54" presetID="10" presetClass="entr" presetSubtype="0" fill="hold" nodeType="afterEffect">
                                  <p:stCondLst>
                                    <p:cond delay="0"/>
                                  </p:stCondLst>
                                  <p:childTnLst>
                                    <p:set>
                                      <p:cBhvr>
                                        <p:cTn id="55" dur="1" fill="hold">
                                          <p:stCondLst>
                                            <p:cond delay="0"/>
                                          </p:stCondLst>
                                        </p:cTn>
                                        <p:tgtEl>
                                          <p:spTgt spid="30"/>
                                        </p:tgtEl>
                                        <p:attrNameLst>
                                          <p:attrName>style.visibility</p:attrName>
                                        </p:attrNameLst>
                                      </p:cBhvr>
                                      <p:to>
                                        <p:strVal val="visible"/>
                                      </p:to>
                                    </p:set>
                                    <p:animEffect transition="in" filter="fade">
                                      <p:cBhvr>
                                        <p:cTn id="56" dur="500"/>
                                        <p:tgtEl>
                                          <p:spTgt spid="30"/>
                                        </p:tgtEl>
                                      </p:cBhvr>
                                    </p:animEffect>
                                  </p:childTnLst>
                                </p:cTn>
                              </p:par>
                            </p:childTnLst>
                          </p:cTn>
                        </p:par>
                        <p:par>
                          <p:cTn id="57" fill="hold">
                            <p:stCondLst>
                              <p:cond delay="7000"/>
                            </p:stCondLst>
                            <p:childTnLst>
                              <p:par>
                                <p:cTn id="58" presetID="37" presetClass="entr" presetSubtype="0" fill="hold" grpId="0" nodeType="after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1000"/>
                                        <p:tgtEl>
                                          <p:spTgt spid="29"/>
                                        </p:tgtEl>
                                      </p:cBhvr>
                                    </p:animEffect>
                                    <p:anim calcmode="lin" valueType="num">
                                      <p:cBhvr>
                                        <p:cTn id="61" dur="1000" fill="hold"/>
                                        <p:tgtEl>
                                          <p:spTgt spid="29"/>
                                        </p:tgtEl>
                                        <p:attrNameLst>
                                          <p:attrName>ppt_x</p:attrName>
                                        </p:attrNameLst>
                                      </p:cBhvr>
                                      <p:tavLst>
                                        <p:tav tm="0">
                                          <p:val>
                                            <p:strVal val="#ppt_x"/>
                                          </p:val>
                                        </p:tav>
                                        <p:tav tm="100000">
                                          <p:val>
                                            <p:strVal val="#ppt_x"/>
                                          </p:val>
                                        </p:tav>
                                      </p:tavLst>
                                    </p:anim>
                                    <p:anim calcmode="lin" valueType="num">
                                      <p:cBhvr>
                                        <p:cTn id="62" dur="900" decel="100000" fill="hold"/>
                                        <p:tgtEl>
                                          <p:spTgt spid="29"/>
                                        </p:tgtEl>
                                        <p:attrNameLst>
                                          <p:attrName>ppt_y</p:attrName>
                                        </p:attrNameLst>
                                      </p:cBhvr>
                                      <p:tavLst>
                                        <p:tav tm="0">
                                          <p:val>
                                            <p:strVal val="#ppt_y+1"/>
                                          </p:val>
                                        </p:tav>
                                        <p:tav tm="100000">
                                          <p:val>
                                            <p:strVal val="#ppt_y-.03"/>
                                          </p:val>
                                        </p:tav>
                                      </p:tavLst>
                                    </p:anim>
                                    <p:anim calcmode="lin" valueType="num">
                                      <p:cBhvr>
                                        <p:cTn id="63"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childTnLst>
                          </p:cTn>
                        </p:par>
                        <p:par>
                          <p:cTn id="64" fill="hold">
                            <p:stCondLst>
                              <p:cond delay="8000"/>
                            </p:stCondLst>
                            <p:childTnLst>
                              <p:par>
                                <p:cTn id="65" presetID="10" presetClass="entr" presetSubtype="0" fill="hold" grpId="0" nodeType="after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fade">
                                      <p:cBhvr>
                                        <p:cTn id="6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3" grpId="0"/>
      <p:bldP spid="24" grpId="0"/>
      <p:bldP spid="28" grpId="0"/>
      <p:bldP spid="29" grpId="0"/>
      <p:bldP spid="3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a:extLst>
              <a:ext uri="{FF2B5EF4-FFF2-40B4-BE49-F238E27FC236}">
                <a16:creationId xmlns:a16="http://schemas.microsoft.com/office/drawing/2014/main" id="{6E4B7601-2AD9-4602-8359-146E9DBCB21D}"/>
              </a:ext>
            </a:extLst>
          </p:cNvPr>
          <p:cNvGrpSpPr/>
          <p:nvPr/>
        </p:nvGrpSpPr>
        <p:grpSpPr>
          <a:xfrm>
            <a:off x="4392149" y="2495185"/>
            <a:ext cx="3407701" cy="63239"/>
            <a:chOff x="2190216" y="0"/>
            <a:chExt cx="4752528" cy="108012"/>
          </a:xfrm>
        </p:grpSpPr>
        <p:sp>
          <p:nvSpPr>
            <p:cNvPr id="37" name="矩形 36">
              <a:extLst>
                <a:ext uri="{FF2B5EF4-FFF2-40B4-BE49-F238E27FC236}">
                  <a16:creationId xmlns:a16="http://schemas.microsoft.com/office/drawing/2014/main" id="{61C273BC-6D81-4137-A74F-52AADCE5B94E}"/>
                </a:ext>
              </a:extLst>
            </p:cNvPr>
            <p:cNvSpPr/>
            <p:nvPr/>
          </p:nvSpPr>
          <p:spPr>
            <a:xfrm>
              <a:off x="2190216" y="0"/>
              <a:ext cx="1188132" cy="108012"/>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40" name="矩形 39">
              <a:extLst>
                <a:ext uri="{FF2B5EF4-FFF2-40B4-BE49-F238E27FC236}">
                  <a16:creationId xmlns:a16="http://schemas.microsoft.com/office/drawing/2014/main" id="{CEA043A5-9385-4369-AEAC-717C5ADC6BDD}"/>
                </a:ext>
              </a:extLst>
            </p:cNvPr>
            <p:cNvSpPr/>
            <p:nvPr/>
          </p:nvSpPr>
          <p:spPr>
            <a:xfrm>
              <a:off x="3378348" y="0"/>
              <a:ext cx="1188132" cy="108012"/>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41" name="矩形 40">
              <a:extLst>
                <a:ext uri="{FF2B5EF4-FFF2-40B4-BE49-F238E27FC236}">
                  <a16:creationId xmlns:a16="http://schemas.microsoft.com/office/drawing/2014/main" id="{4E535CCC-74A8-4830-8597-2578DD4197A5}"/>
                </a:ext>
              </a:extLst>
            </p:cNvPr>
            <p:cNvSpPr/>
            <p:nvPr/>
          </p:nvSpPr>
          <p:spPr>
            <a:xfrm>
              <a:off x="4566480" y="0"/>
              <a:ext cx="1188132" cy="108012"/>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42" name="矩形 41">
              <a:extLst>
                <a:ext uri="{FF2B5EF4-FFF2-40B4-BE49-F238E27FC236}">
                  <a16:creationId xmlns:a16="http://schemas.microsoft.com/office/drawing/2014/main" id="{3DB1BE84-A620-4523-8C75-9A7ACBAF4154}"/>
                </a:ext>
              </a:extLst>
            </p:cNvPr>
            <p:cNvSpPr/>
            <p:nvPr/>
          </p:nvSpPr>
          <p:spPr>
            <a:xfrm>
              <a:off x="5754612" y="0"/>
              <a:ext cx="1188132" cy="108012"/>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
        <p:nvSpPr>
          <p:cNvPr id="43" name="TextBox 35">
            <a:extLst>
              <a:ext uri="{FF2B5EF4-FFF2-40B4-BE49-F238E27FC236}">
                <a16:creationId xmlns:a16="http://schemas.microsoft.com/office/drawing/2014/main" id="{496B0AF6-49EB-4B9D-8E22-4F239B624906}"/>
              </a:ext>
            </a:extLst>
          </p:cNvPr>
          <p:cNvSpPr txBox="1"/>
          <p:nvPr/>
        </p:nvSpPr>
        <p:spPr>
          <a:xfrm>
            <a:off x="5110479" y="1412379"/>
            <a:ext cx="1971040" cy="995016"/>
          </a:xfrm>
          <a:prstGeom prst="rect">
            <a:avLst/>
          </a:prstGeom>
          <a:noFill/>
        </p:spPr>
        <p:txBody>
          <a:bodyPr wrap="square" rtlCol="0">
            <a:spAutoFit/>
          </a:bodyPr>
          <a:lstStyle/>
          <a:p>
            <a:pPr algn="ctr" defTabSz="1219170"/>
            <a:r>
              <a:rPr lang="zh-CN" altLang="en-US" sz="3733" b="1" dirty="0">
                <a:ln w="6350">
                  <a:noFill/>
                </a:ln>
                <a:solidFill>
                  <a:srgbClr val="6BA6B9"/>
                </a:solidFill>
                <a:latin typeface="Impact" pitchFamily="34" charset="0"/>
                <a:ea typeface="微软雅黑" pitchFamily="34" charset="-122"/>
              </a:rPr>
              <a:t>目  录</a:t>
            </a:r>
            <a:endParaRPr lang="en-US" altLang="zh-CN" sz="3733" b="1" dirty="0">
              <a:ln w="6350">
                <a:noFill/>
              </a:ln>
              <a:solidFill>
                <a:srgbClr val="6BA6B9"/>
              </a:solidFill>
              <a:latin typeface="Impact" pitchFamily="34" charset="0"/>
              <a:ea typeface="微软雅黑" pitchFamily="34" charset="-122"/>
            </a:endParaRPr>
          </a:p>
          <a:p>
            <a:pPr algn="ctr" defTabSz="1219170"/>
            <a:r>
              <a:rPr lang="en-US" altLang="zh-CN" sz="2133" dirty="0">
                <a:ln w="6350">
                  <a:noFill/>
                </a:ln>
                <a:solidFill>
                  <a:srgbClr val="333333">
                    <a:lumMod val="50000"/>
                    <a:lumOff val="50000"/>
                  </a:srgbClr>
                </a:solidFill>
                <a:latin typeface="Arial" pitchFamily="34" charset="0"/>
                <a:ea typeface="微软雅黑" pitchFamily="34" charset="-122"/>
                <a:cs typeface="Arial" pitchFamily="34" charset="0"/>
              </a:rPr>
              <a:t>CONTENTS</a:t>
            </a:r>
            <a:endParaRPr lang="zh-CN" altLang="en-US" sz="2133" dirty="0">
              <a:ln w="6350">
                <a:noFill/>
              </a:ln>
              <a:solidFill>
                <a:srgbClr val="333333">
                  <a:lumMod val="50000"/>
                  <a:lumOff val="50000"/>
                </a:srgbClr>
              </a:solidFill>
              <a:latin typeface="Arial" pitchFamily="34" charset="0"/>
              <a:ea typeface="微软雅黑" pitchFamily="34" charset="-122"/>
              <a:cs typeface="Arial" pitchFamily="34" charset="0"/>
            </a:endParaRPr>
          </a:p>
        </p:txBody>
      </p:sp>
      <p:sp>
        <p:nvSpPr>
          <p:cNvPr id="44" name="矩形 43">
            <a:extLst>
              <a:ext uri="{FF2B5EF4-FFF2-40B4-BE49-F238E27FC236}">
                <a16:creationId xmlns:a16="http://schemas.microsoft.com/office/drawing/2014/main" id="{1D5AE5F3-5788-423C-9FD7-50262C3C0F4F}"/>
              </a:ext>
            </a:extLst>
          </p:cNvPr>
          <p:cNvSpPr/>
          <p:nvPr/>
        </p:nvSpPr>
        <p:spPr>
          <a:xfrm>
            <a:off x="1599206" y="4504717"/>
            <a:ext cx="1015021"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01/</a:t>
            </a:r>
            <a:r>
              <a:rPr kumimoji="0" lang="zh-CN" altLang="en-US"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绪论</a:t>
            </a:r>
            <a:endParaRPr kumimoji="0" lang="zh-CN"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5" name="矩形 44">
            <a:extLst>
              <a:ext uri="{FF2B5EF4-FFF2-40B4-BE49-F238E27FC236}">
                <a16:creationId xmlns:a16="http://schemas.microsoft.com/office/drawing/2014/main" id="{4325126A-78C0-4F84-8859-3B605FEAE6CC}"/>
              </a:ext>
            </a:extLst>
          </p:cNvPr>
          <p:cNvSpPr/>
          <p:nvPr/>
        </p:nvSpPr>
        <p:spPr>
          <a:xfrm>
            <a:off x="2943590" y="4504717"/>
            <a:ext cx="1476687" cy="646331"/>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02/</a:t>
            </a:r>
            <a:r>
              <a:rPr kumimoji="0" lang="zh-CN" altLang="en-US"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研究方法</a:t>
            </a:r>
            <a:endParaRPr kumimoji="0" lang="en-US"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与思路</a:t>
            </a:r>
            <a:endParaRPr kumimoji="0" lang="zh-CN"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6" name="矩形 45">
            <a:extLst>
              <a:ext uri="{FF2B5EF4-FFF2-40B4-BE49-F238E27FC236}">
                <a16:creationId xmlns:a16="http://schemas.microsoft.com/office/drawing/2014/main" id="{9D0D4513-638B-4A5C-BCB0-D9683368FA81}"/>
              </a:ext>
            </a:extLst>
          </p:cNvPr>
          <p:cNvSpPr/>
          <p:nvPr/>
        </p:nvSpPr>
        <p:spPr>
          <a:xfrm>
            <a:off x="4524273" y="4504717"/>
            <a:ext cx="1476687" cy="646331"/>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03/</a:t>
            </a:r>
            <a:r>
              <a:rPr kumimoji="0" lang="zh-CN" altLang="en-US"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关键技术</a:t>
            </a:r>
            <a:endParaRPr kumimoji="0" lang="en-US"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与实践难点</a:t>
            </a:r>
            <a:endParaRPr kumimoji="0" lang="zh-CN"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7" name="矩形 46">
            <a:extLst>
              <a:ext uri="{FF2B5EF4-FFF2-40B4-BE49-F238E27FC236}">
                <a16:creationId xmlns:a16="http://schemas.microsoft.com/office/drawing/2014/main" id="{BE7BC6B6-C681-481B-B934-EC36B4DE1BA9}"/>
              </a:ext>
            </a:extLst>
          </p:cNvPr>
          <p:cNvSpPr/>
          <p:nvPr/>
        </p:nvSpPr>
        <p:spPr>
          <a:xfrm>
            <a:off x="6110422" y="4504717"/>
            <a:ext cx="1476687" cy="646331"/>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04/</a:t>
            </a:r>
            <a:r>
              <a:rPr kumimoji="0" lang="zh-CN" altLang="en-US"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研究成果</a:t>
            </a:r>
            <a:endParaRPr kumimoji="0" lang="en-US"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与应用</a:t>
            </a:r>
            <a:endParaRPr kumimoji="0" lang="zh-CN"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8" name="矩形 47">
            <a:extLst>
              <a:ext uri="{FF2B5EF4-FFF2-40B4-BE49-F238E27FC236}">
                <a16:creationId xmlns:a16="http://schemas.microsoft.com/office/drawing/2014/main" id="{D537A30D-B674-443D-A11A-4057E34E0E06}"/>
              </a:ext>
            </a:extLst>
          </p:cNvPr>
          <p:cNvSpPr/>
          <p:nvPr/>
        </p:nvSpPr>
        <p:spPr>
          <a:xfrm>
            <a:off x="7748502" y="4504717"/>
            <a:ext cx="147668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05/</a:t>
            </a:r>
            <a:r>
              <a:rPr kumimoji="0" lang="zh-CN" altLang="en-US"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相关建议</a:t>
            </a:r>
            <a:endParaRPr kumimoji="0" lang="zh-CN"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9" name="矩形 48">
            <a:extLst>
              <a:ext uri="{FF2B5EF4-FFF2-40B4-BE49-F238E27FC236}">
                <a16:creationId xmlns:a16="http://schemas.microsoft.com/office/drawing/2014/main" id="{95CFD90A-97AA-4F8E-8621-E3A4F434A1F9}"/>
              </a:ext>
            </a:extLst>
          </p:cNvPr>
          <p:cNvSpPr/>
          <p:nvPr/>
        </p:nvSpPr>
        <p:spPr>
          <a:xfrm>
            <a:off x="9308861" y="4504717"/>
            <a:ext cx="147668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06/</a:t>
            </a:r>
            <a:r>
              <a:rPr kumimoji="0" lang="zh-CN" altLang="en-US"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论文总结</a:t>
            </a:r>
            <a:endParaRPr kumimoji="0" lang="zh-CN" altLang="zh-CN" sz="1800" b="0" i="0" u="none" strike="noStrike" kern="100" cap="none" spc="0" normalizeH="0" baseline="0" noProof="0" dirty="0">
              <a:ln>
                <a:noFill/>
              </a:ln>
              <a:solidFill>
                <a:srgbClr val="202A36"/>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50" name="组合 49">
            <a:extLst>
              <a:ext uri="{FF2B5EF4-FFF2-40B4-BE49-F238E27FC236}">
                <a16:creationId xmlns:a16="http://schemas.microsoft.com/office/drawing/2014/main" id="{E56D5A24-7E3D-427F-A0C2-89B7F7DF0DDE}"/>
              </a:ext>
            </a:extLst>
          </p:cNvPr>
          <p:cNvGrpSpPr/>
          <p:nvPr/>
        </p:nvGrpSpPr>
        <p:grpSpPr>
          <a:xfrm>
            <a:off x="1504972" y="3267845"/>
            <a:ext cx="1086966" cy="1090110"/>
            <a:chOff x="4584701" y="522287"/>
            <a:chExt cx="2744788" cy="2752726"/>
          </a:xfrm>
          <a:solidFill>
            <a:srgbClr val="202A36"/>
          </a:solidFill>
        </p:grpSpPr>
        <p:sp>
          <p:nvSpPr>
            <p:cNvPr id="51" name="Oval 5">
              <a:extLst>
                <a:ext uri="{FF2B5EF4-FFF2-40B4-BE49-F238E27FC236}">
                  <a16:creationId xmlns:a16="http://schemas.microsoft.com/office/drawing/2014/main" id="{D42FC730-EAB7-4BF1-B2AF-9B438F2C35A0}"/>
                </a:ext>
              </a:extLst>
            </p:cNvPr>
            <p:cNvSpPr>
              <a:spLocks noChangeArrowheads="1"/>
            </p:cNvSpPr>
            <p:nvPr/>
          </p:nvSpPr>
          <p:spPr bwMode="auto">
            <a:xfrm>
              <a:off x="4837113" y="774700"/>
              <a:ext cx="2238375" cy="2246313"/>
            </a:xfrm>
            <a:prstGeom prst="ellipse">
              <a:avLst/>
            </a:pr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2" name="Freeform 6">
              <a:extLst>
                <a:ext uri="{FF2B5EF4-FFF2-40B4-BE49-F238E27FC236}">
                  <a16:creationId xmlns:a16="http://schemas.microsoft.com/office/drawing/2014/main" id="{6A100004-7656-4E7C-8E51-47FA0EC9CE63}"/>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53" name="组合 52">
            <a:extLst>
              <a:ext uri="{FF2B5EF4-FFF2-40B4-BE49-F238E27FC236}">
                <a16:creationId xmlns:a16="http://schemas.microsoft.com/office/drawing/2014/main" id="{45E11592-2216-4954-9C2E-46150CCD7B91}"/>
              </a:ext>
            </a:extLst>
          </p:cNvPr>
          <p:cNvGrpSpPr/>
          <p:nvPr/>
        </p:nvGrpSpPr>
        <p:grpSpPr>
          <a:xfrm>
            <a:off x="3127934" y="3267845"/>
            <a:ext cx="1086966" cy="1090110"/>
            <a:chOff x="4584701" y="522287"/>
            <a:chExt cx="2744788" cy="2752726"/>
          </a:xfrm>
          <a:solidFill>
            <a:srgbClr val="49889B"/>
          </a:solidFill>
        </p:grpSpPr>
        <p:sp>
          <p:nvSpPr>
            <p:cNvPr id="54" name="Oval 5">
              <a:extLst>
                <a:ext uri="{FF2B5EF4-FFF2-40B4-BE49-F238E27FC236}">
                  <a16:creationId xmlns:a16="http://schemas.microsoft.com/office/drawing/2014/main" id="{52CB3691-2E8D-4AB1-BBB8-2DBD40E769E1}"/>
                </a:ext>
              </a:extLst>
            </p:cNvPr>
            <p:cNvSpPr>
              <a:spLocks noChangeArrowheads="1"/>
            </p:cNvSpPr>
            <p:nvPr/>
          </p:nvSpPr>
          <p:spPr bwMode="auto">
            <a:xfrm>
              <a:off x="4837113" y="774700"/>
              <a:ext cx="2238375" cy="22463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5" name="Freeform 6">
              <a:extLst>
                <a:ext uri="{FF2B5EF4-FFF2-40B4-BE49-F238E27FC236}">
                  <a16:creationId xmlns:a16="http://schemas.microsoft.com/office/drawing/2014/main" id="{37FAFA80-3009-4B2D-8F5C-99613864CE12}"/>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56" name="组合 55">
            <a:extLst>
              <a:ext uri="{FF2B5EF4-FFF2-40B4-BE49-F238E27FC236}">
                <a16:creationId xmlns:a16="http://schemas.microsoft.com/office/drawing/2014/main" id="{9E5A1C73-D378-4646-9626-EAB949C88809}"/>
              </a:ext>
            </a:extLst>
          </p:cNvPr>
          <p:cNvGrpSpPr/>
          <p:nvPr/>
        </p:nvGrpSpPr>
        <p:grpSpPr>
          <a:xfrm>
            <a:off x="4719133" y="3267845"/>
            <a:ext cx="1086966" cy="1090110"/>
            <a:chOff x="4584701" y="522287"/>
            <a:chExt cx="2744788" cy="2752726"/>
          </a:xfrm>
          <a:solidFill>
            <a:srgbClr val="49889B"/>
          </a:solidFill>
        </p:grpSpPr>
        <p:sp>
          <p:nvSpPr>
            <p:cNvPr id="57" name="Oval 5">
              <a:extLst>
                <a:ext uri="{FF2B5EF4-FFF2-40B4-BE49-F238E27FC236}">
                  <a16:creationId xmlns:a16="http://schemas.microsoft.com/office/drawing/2014/main" id="{CE78BAEB-EB12-4539-8A21-1C199C5840E4}"/>
                </a:ext>
              </a:extLst>
            </p:cNvPr>
            <p:cNvSpPr>
              <a:spLocks noChangeArrowheads="1"/>
            </p:cNvSpPr>
            <p:nvPr/>
          </p:nvSpPr>
          <p:spPr bwMode="auto">
            <a:xfrm>
              <a:off x="4837113" y="774700"/>
              <a:ext cx="2238375" cy="22463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8" name="Freeform 6">
              <a:extLst>
                <a:ext uri="{FF2B5EF4-FFF2-40B4-BE49-F238E27FC236}">
                  <a16:creationId xmlns:a16="http://schemas.microsoft.com/office/drawing/2014/main" id="{90A64A10-FB17-4209-8B38-41D50AEC9BD8}"/>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59" name="组合 58">
            <a:extLst>
              <a:ext uri="{FF2B5EF4-FFF2-40B4-BE49-F238E27FC236}">
                <a16:creationId xmlns:a16="http://schemas.microsoft.com/office/drawing/2014/main" id="{7DC9688F-DE22-4735-826B-1B5169AF0B6F}"/>
              </a:ext>
            </a:extLst>
          </p:cNvPr>
          <p:cNvGrpSpPr/>
          <p:nvPr/>
        </p:nvGrpSpPr>
        <p:grpSpPr>
          <a:xfrm>
            <a:off x="6294766" y="3267845"/>
            <a:ext cx="1086966" cy="1090110"/>
            <a:chOff x="4584701" y="522287"/>
            <a:chExt cx="2744788" cy="2752726"/>
          </a:xfrm>
          <a:solidFill>
            <a:srgbClr val="49889B"/>
          </a:solidFill>
        </p:grpSpPr>
        <p:sp>
          <p:nvSpPr>
            <p:cNvPr id="60" name="Oval 5">
              <a:extLst>
                <a:ext uri="{FF2B5EF4-FFF2-40B4-BE49-F238E27FC236}">
                  <a16:creationId xmlns:a16="http://schemas.microsoft.com/office/drawing/2014/main" id="{FCB1C2AB-DFB1-4004-AF33-0336671638D2}"/>
                </a:ext>
              </a:extLst>
            </p:cNvPr>
            <p:cNvSpPr>
              <a:spLocks noChangeArrowheads="1"/>
            </p:cNvSpPr>
            <p:nvPr/>
          </p:nvSpPr>
          <p:spPr bwMode="auto">
            <a:xfrm>
              <a:off x="4837113" y="774700"/>
              <a:ext cx="2238375" cy="22463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1" name="Freeform 6">
              <a:extLst>
                <a:ext uri="{FF2B5EF4-FFF2-40B4-BE49-F238E27FC236}">
                  <a16:creationId xmlns:a16="http://schemas.microsoft.com/office/drawing/2014/main" id="{0E58B1DD-461F-4B4F-B74A-53CCC54C3CFE}"/>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62" name="组合 61">
            <a:extLst>
              <a:ext uri="{FF2B5EF4-FFF2-40B4-BE49-F238E27FC236}">
                <a16:creationId xmlns:a16="http://schemas.microsoft.com/office/drawing/2014/main" id="{72807845-3C0D-48C2-8B13-A73D9DEC0958}"/>
              </a:ext>
            </a:extLst>
          </p:cNvPr>
          <p:cNvGrpSpPr/>
          <p:nvPr/>
        </p:nvGrpSpPr>
        <p:grpSpPr>
          <a:xfrm>
            <a:off x="7905427" y="3267845"/>
            <a:ext cx="1086966" cy="1090110"/>
            <a:chOff x="4584701" y="522287"/>
            <a:chExt cx="2744788" cy="2752726"/>
          </a:xfrm>
          <a:solidFill>
            <a:srgbClr val="49889B"/>
          </a:solidFill>
        </p:grpSpPr>
        <p:sp>
          <p:nvSpPr>
            <p:cNvPr id="63" name="Oval 5">
              <a:extLst>
                <a:ext uri="{FF2B5EF4-FFF2-40B4-BE49-F238E27FC236}">
                  <a16:creationId xmlns:a16="http://schemas.microsoft.com/office/drawing/2014/main" id="{C5DCCFC0-066B-4B52-B0FC-E9C3E16969C0}"/>
                </a:ext>
              </a:extLst>
            </p:cNvPr>
            <p:cNvSpPr>
              <a:spLocks noChangeArrowheads="1"/>
            </p:cNvSpPr>
            <p:nvPr/>
          </p:nvSpPr>
          <p:spPr bwMode="auto">
            <a:xfrm>
              <a:off x="4837113" y="774700"/>
              <a:ext cx="2238375" cy="22463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4" name="Freeform 6">
              <a:extLst>
                <a:ext uri="{FF2B5EF4-FFF2-40B4-BE49-F238E27FC236}">
                  <a16:creationId xmlns:a16="http://schemas.microsoft.com/office/drawing/2014/main" id="{A7001E7D-B996-4809-B7CD-9876DE272B77}"/>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65" name="组合 64">
            <a:extLst>
              <a:ext uri="{FF2B5EF4-FFF2-40B4-BE49-F238E27FC236}">
                <a16:creationId xmlns:a16="http://schemas.microsoft.com/office/drawing/2014/main" id="{961B2FAE-95BF-43BB-8070-0E13F50445DE}"/>
              </a:ext>
            </a:extLst>
          </p:cNvPr>
          <p:cNvGrpSpPr/>
          <p:nvPr/>
        </p:nvGrpSpPr>
        <p:grpSpPr>
          <a:xfrm>
            <a:off x="9456135" y="3267845"/>
            <a:ext cx="1086966" cy="1090110"/>
            <a:chOff x="4584701" y="522287"/>
            <a:chExt cx="2744788" cy="2752726"/>
          </a:xfrm>
          <a:solidFill>
            <a:srgbClr val="49889B"/>
          </a:solidFill>
        </p:grpSpPr>
        <p:sp>
          <p:nvSpPr>
            <p:cNvPr id="66" name="Oval 5">
              <a:extLst>
                <a:ext uri="{FF2B5EF4-FFF2-40B4-BE49-F238E27FC236}">
                  <a16:creationId xmlns:a16="http://schemas.microsoft.com/office/drawing/2014/main" id="{A5A899D1-240C-4BCE-8CFE-0210B08662F0}"/>
                </a:ext>
              </a:extLst>
            </p:cNvPr>
            <p:cNvSpPr>
              <a:spLocks noChangeArrowheads="1"/>
            </p:cNvSpPr>
            <p:nvPr/>
          </p:nvSpPr>
          <p:spPr bwMode="auto">
            <a:xfrm>
              <a:off x="4837113" y="774700"/>
              <a:ext cx="2238375" cy="22463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7" name="Freeform 6">
              <a:extLst>
                <a:ext uri="{FF2B5EF4-FFF2-40B4-BE49-F238E27FC236}">
                  <a16:creationId xmlns:a16="http://schemas.microsoft.com/office/drawing/2014/main" id="{B27B50A9-4440-4361-86FD-9A6F9CA3D320}"/>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68" name="Freeform 28">
            <a:extLst>
              <a:ext uri="{FF2B5EF4-FFF2-40B4-BE49-F238E27FC236}">
                <a16:creationId xmlns:a16="http://schemas.microsoft.com/office/drawing/2014/main" id="{F2E42976-05ED-450D-8EE4-1098B2DBF578}"/>
              </a:ext>
            </a:extLst>
          </p:cNvPr>
          <p:cNvSpPr>
            <a:spLocks noEditPoints="1"/>
          </p:cNvSpPr>
          <p:nvPr/>
        </p:nvSpPr>
        <p:spPr bwMode="auto">
          <a:xfrm>
            <a:off x="1690870" y="3541071"/>
            <a:ext cx="714540" cy="536882"/>
          </a:xfrm>
          <a:custGeom>
            <a:avLst/>
            <a:gdLst>
              <a:gd name="T0" fmla="*/ 40 w 192"/>
              <a:gd name="T1" fmla="*/ 118 h 144"/>
              <a:gd name="T2" fmla="*/ 40 w 192"/>
              <a:gd name="T3" fmla="*/ 118 h 144"/>
              <a:gd name="T4" fmla="*/ 56 w 192"/>
              <a:gd name="T5" fmla="*/ 116 h 144"/>
              <a:gd name="T6" fmla="*/ 97 w 192"/>
              <a:gd name="T7" fmla="*/ 137 h 144"/>
              <a:gd name="T8" fmla="*/ 99 w 192"/>
              <a:gd name="T9" fmla="*/ 137 h 144"/>
              <a:gd name="T10" fmla="*/ 140 w 192"/>
              <a:gd name="T11" fmla="*/ 116 h 144"/>
              <a:gd name="T12" fmla="*/ 156 w 192"/>
              <a:gd name="T13" fmla="*/ 118 h 144"/>
              <a:gd name="T14" fmla="*/ 156 w 192"/>
              <a:gd name="T15" fmla="*/ 118 h 144"/>
              <a:gd name="T16" fmla="*/ 156 w 192"/>
              <a:gd name="T17" fmla="*/ 70 h 144"/>
              <a:gd name="T18" fmla="*/ 96 w 192"/>
              <a:gd name="T19" fmla="*/ 98 h 144"/>
              <a:gd name="T20" fmla="*/ 40 w 192"/>
              <a:gd name="T21" fmla="*/ 72 h 144"/>
              <a:gd name="T22" fmla="*/ 40 w 192"/>
              <a:gd name="T23" fmla="*/ 118 h 144"/>
              <a:gd name="T24" fmla="*/ 96 w 192"/>
              <a:gd name="T25" fmla="*/ 0 h 144"/>
              <a:gd name="T26" fmla="*/ 0 w 192"/>
              <a:gd name="T27" fmla="*/ 44 h 144"/>
              <a:gd name="T28" fmla="*/ 96 w 192"/>
              <a:gd name="T29" fmla="*/ 88 h 144"/>
              <a:gd name="T30" fmla="*/ 192 w 192"/>
              <a:gd name="T31" fmla="*/ 44 h 144"/>
              <a:gd name="T32" fmla="*/ 96 w 192"/>
              <a:gd name="T33" fmla="*/ 0 h 144"/>
              <a:gd name="T34" fmla="*/ 8 w 192"/>
              <a:gd name="T35" fmla="*/ 56 h 144"/>
              <a:gd name="T36" fmla="*/ 4 w 192"/>
              <a:gd name="T37" fmla="*/ 104 h 144"/>
              <a:gd name="T38" fmla="*/ 12 w 192"/>
              <a:gd name="T39" fmla="*/ 104 h 144"/>
              <a:gd name="T40" fmla="*/ 12 w 192"/>
              <a:gd name="T41" fmla="*/ 58 h 144"/>
              <a:gd name="T42" fmla="*/ 8 w 192"/>
              <a:gd name="T43" fmla="*/ 56 h 144"/>
              <a:gd name="T44" fmla="*/ 16 w 192"/>
              <a:gd name="T45" fmla="*/ 144 h 144"/>
              <a:gd name="T46" fmla="*/ 9 w 192"/>
              <a:gd name="T47" fmla="*/ 124 h 144"/>
              <a:gd name="T48" fmla="*/ 16 w 192"/>
              <a:gd name="T49" fmla="*/ 116 h 144"/>
              <a:gd name="T50" fmla="*/ 8 w 192"/>
              <a:gd name="T51" fmla="*/ 108 h 144"/>
              <a:gd name="T52" fmla="*/ 0 w 192"/>
              <a:gd name="T53" fmla="*/ 116 h 144"/>
              <a:gd name="T54" fmla="*/ 7 w 192"/>
              <a:gd name="T55" fmla="*/ 124 h 144"/>
              <a:gd name="T56" fmla="*/ 0 w 192"/>
              <a:gd name="T57" fmla="*/ 144 h 144"/>
              <a:gd name="T58" fmla="*/ 16 w 192"/>
              <a:gd name="T5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2" h="144">
                <a:moveTo>
                  <a:pt x="40" y="118"/>
                </a:moveTo>
                <a:cubicBezTo>
                  <a:pt x="40" y="118"/>
                  <a:pt x="40" y="118"/>
                  <a:pt x="40" y="118"/>
                </a:cubicBezTo>
                <a:cubicBezTo>
                  <a:pt x="45" y="116"/>
                  <a:pt x="50" y="116"/>
                  <a:pt x="56" y="116"/>
                </a:cubicBezTo>
                <a:cubicBezTo>
                  <a:pt x="72" y="116"/>
                  <a:pt x="91" y="127"/>
                  <a:pt x="97" y="137"/>
                </a:cubicBezTo>
                <a:cubicBezTo>
                  <a:pt x="99" y="137"/>
                  <a:pt x="99" y="137"/>
                  <a:pt x="99" y="137"/>
                </a:cubicBezTo>
                <a:cubicBezTo>
                  <a:pt x="105" y="127"/>
                  <a:pt x="123" y="116"/>
                  <a:pt x="140" y="116"/>
                </a:cubicBezTo>
                <a:cubicBezTo>
                  <a:pt x="145" y="116"/>
                  <a:pt x="151" y="116"/>
                  <a:pt x="156" y="118"/>
                </a:cubicBezTo>
                <a:cubicBezTo>
                  <a:pt x="156" y="118"/>
                  <a:pt x="156" y="118"/>
                  <a:pt x="156" y="118"/>
                </a:cubicBezTo>
                <a:cubicBezTo>
                  <a:pt x="156" y="70"/>
                  <a:pt x="156" y="70"/>
                  <a:pt x="156" y="70"/>
                </a:cubicBezTo>
                <a:cubicBezTo>
                  <a:pt x="96" y="98"/>
                  <a:pt x="96" y="98"/>
                  <a:pt x="96" y="98"/>
                </a:cubicBezTo>
                <a:cubicBezTo>
                  <a:pt x="40" y="72"/>
                  <a:pt x="40" y="72"/>
                  <a:pt x="40" y="72"/>
                </a:cubicBezTo>
                <a:lnTo>
                  <a:pt x="40" y="118"/>
                </a:lnTo>
                <a:close/>
                <a:moveTo>
                  <a:pt x="96" y="0"/>
                </a:moveTo>
                <a:cubicBezTo>
                  <a:pt x="0" y="44"/>
                  <a:pt x="0" y="44"/>
                  <a:pt x="0" y="44"/>
                </a:cubicBezTo>
                <a:cubicBezTo>
                  <a:pt x="96" y="88"/>
                  <a:pt x="96" y="88"/>
                  <a:pt x="96" y="88"/>
                </a:cubicBezTo>
                <a:cubicBezTo>
                  <a:pt x="192" y="44"/>
                  <a:pt x="192" y="44"/>
                  <a:pt x="192" y="44"/>
                </a:cubicBezTo>
                <a:lnTo>
                  <a:pt x="96" y="0"/>
                </a:lnTo>
                <a:close/>
                <a:moveTo>
                  <a:pt x="8" y="56"/>
                </a:moveTo>
                <a:cubicBezTo>
                  <a:pt x="4" y="104"/>
                  <a:pt x="4" y="104"/>
                  <a:pt x="4" y="104"/>
                </a:cubicBezTo>
                <a:cubicBezTo>
                  <a:pt x="12" y="104"/>
                  <a:pt x="12" y="104"/>
                  <a:pt x="12" y="104"/>
                </a:cubicBezTo>
                <a:cubicBezTo>
                  <a:pt x="12" y="58"/>
                  <a:pt x="12" y="58"/>
                  <a:pt x="12" y="58"/>
                </a:cubicBezTo>
                <a:lnTo>
                  <a:pt x="8" y="56"/>
                </a:lnTo>
                <a:close/>
                <a:moveTo>
                  <a:pt x="16" y="144"/>
                </a:moveTo>
                <a:cubicBezTo>
                  <a:pt x="9" y="124"/>
                  <a:pt x="9" y="124"/>
                  <a:pt x="9" y="124"/>
                </a:cubicBezTo>
                <a:cubicBezTo>
                  <a:pt x="13" y="123"/>
                  <a:pt x="16" y="120"/>
                  <a:pt x="16" y="116"/>
                </a:cubicBezTo>
                <a:cubicBezTo>
                  <a:pt x="16" y="111"/>
                  <a:pt x="12" y="108"/>
                  <a:pt x="8" y="108"/>
                </a:cubicBezTo>
                <a:cubicBezTo>
                  <a:pt x="3" y="108"/>
                  <a:pt x="0" y="111"/>
                  <a:pt x="0" y="116"/>
                </a:cubicBezTo>
                <a:cubicBezTo>
                  <a:pt x="0" y="120"/>
                  <a:pt x="3" y="123"/>
                  <a:pt x="7" y="124"/>
                </a:cubicBezTo>
                <a:cubicBezTo>
                  <a:pt x="0" y="144"/>
                  <a:pt x="0" y="144"/>
                  <a:pt x="0" y="144"/>
                </a:cubicBezTo>
                <a:lnTo>
                  <a:pt x="16" y="1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9" name="Freeform 12">
            <a:extLst>
              <a:ext uri="{FF2B5EF4-FFF2-40B4-BE49-F238E27FC236}">
                <a16:creationId xmlns:a16="http://schemas.microsoft.com/office/drawing/2014/main" id="{D92B95F9-709C-462F-BA1B-15A50EF39249}"/>
              </a:ext>
            </a:extLst>
          </p:cNvPr>
          <p:cNvSpPr>
            <a:spLocks noEditPoints="1"/>
          </p:cNvSpPr>
          <p:nvPr/>
        </p:nvSpPr>
        <p:spPr bwMode="auto">
          <a:xfrm>
            <a:off x="3384159" y="3490393"/>
            <a:ext cx="573885" cy="613375"/>
          </a:xfrm>
          <a:custGeom>
            <a:avLst/>
            <a:gdLst>
              <a:gd name="T0" fmla="*/ 127 w 358"/>
              <a:gd name="T1" fmla="*/ 292 h 382"/>
              <a:gd name="T2" fmla="*/ 322 w 358"/>
              <a:gd name="T3" fmla="*/ 63 h 382"/>
              <a:gd name="T4" fmla="*/ 333 w 358"/>
              <a:gd name="T5" fmla="*/ 113 h 382"/>
              <a:gd name="T6" fmla="*/ 336 w 358"/>
              <a:gd name="T7" fmla="*/ 178 h 382"/>
              <a:gd name="T8" fmla="*/ 338 w 358"/>
              <a:gd name="T9" fmla="*/ 245 h 382"/>
              <a:gd name="T10" fmla="*/ 321 w 358"/>
              <a:gd name="T11" fmla="*/ 314 h 382"/>
              <a:gd name="T12" fmla="*/ 271 w 358"/>
              <a:gd name="T13" fmla="*/ 382 h 382"/>
              <a:gd name="T14" fmla="*/ 172 w 358"/>
              <a:gd name="T15" fmla="*/ 226 h 382"/>
              <a:gd name="T16" fmla="*/ 123 w 358"/>
              <a:gd name="T17" fmla="*/ 197 h 382"/>
              <a:gd name="T18" fmla="*/ 125 w 358"/>
              <a:gd name="T19" fmla="*/ 208 h 382"/>
              <a:gd name="T20" fmla="*/ 174 w 358"/>
              <a:gd name="T21" fmla="*/ 236 h 382"/>
              <a:gd name="T22" fmla="*/ 172 w 358"/>
              <a:gd name="T23" fmla="*/ 226 h 382"/>
              <a:gd name="T24" fmla="*/ 288 w 358"/>
              <a:gd name="T25" fmla="*/ 136 h 382"/>
              <a:gd name="T26" fmla="*/ 263 w 358"/>
              <a:gd name="T27" fmla="*/ 125 h 382"/>
              <a:gd name="T28" fmla="*/ 171 w 358"/>
              <a:gd name="T29" fmla="*/ 70 h 382"/>
              <a:gd name="T30" fmla="*/ 148 w 358"/>
              <a:gd name="T31" fmla="*/ 54 h 382"/>
              <a:gd name="T32" fmla="*/ 171 w 358"/>
              <a:gd name="T33" fmla="*/ 70 h 382"/>
              <a:gd name="T34" fmla="*/ 204 w 358"/>
              <a:gd name="T35" fmla="*/ 39 h 382"/>
              <a:gd name="T36" fmla="*/ 193 w 358"/>
              <a:gd name="T37" fmla="*/ 64 h 382"/>
              <a:gd name="T38" fmla="*/ 258 w 358"/>
              <a:gd name="T39" fmla="*/ 103 h 382"/>
              <a:gd name="T40" fmla="*/ 274 w 358"/>
              <a:gd name="T41" fmla="*/ 80 h 382"/>
              <a:gd name="T42" fmla="*/ 258 w 358"/>
              <a:gd name="T43" fmla="*/ 103 h 382"/>
              <a:gd name="T44" fmla="*/ 249 w 358"/>
              <a:gd name="T45" fmla="*/ 55 h 382"/>
              <a:gd name="T46" fmla="*/ 226 w 358"/>
              <a:gd name="T47" fmla="*/ 71 h 382"/>
              <a:gd name="T48" fmla="*/ 182 w 358"/>
              <a:gd name="T49" fmla="*/ 209 h 382"/>
              <a:gd name="T50" fmla="*/ 133 w 358"/>
              <a:gd name="T51" fmla="*/ 180 h 382"/>
              <a:gd name="T52" fmla="*/ 135 w 358"/>
              <a:gd name="T53" fmla="*/ 190 h 382"/>
              <a:gd name="T54" fmla="*/ 184 w 358"/>
              <a:gd name="T55" fmla="*/ 219 h 382"/>
              <a:gd name="T56" fmla="*/ 182 w 358"/>
              <a:gd name="T57" fmla="*/ 209 h 382"/>
              <a:gd name="T58" fmla="*/ 157 w 358"/>
              <a:gd name="T59" fmla="*/ 104 h 382"/>
              <a:gd name="T60" fmla="*/ 186 w 358"/>
              <a:gd name="T61" fmla="*/ 195 h 382"/>
              <a:gd name="T62" fmla="*/ 222 w 358"/>
              <a:gd name="T63" fmla="*/ 90 h 382"/>
              <a:gd name="T64" fmla="*/ 136 w 358"/>
              <a:gd name="T65" fmla="*/ 238 h 382"/>
              <a:gd name="T66" fmla="*/ 129 w 358"/>
              <a:gd name="T67" fmla="*/ 21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8" h="382">
                <a:moveTo>
                  <a:pt x="131" y="382"/>
                </a:moveTo>
                <a:cubicBezTo>
                  <a:pt x="135" y="352"/>
                  <a:pt x="135" y="320"/>
                  <a:pt x="127" y="292"/>
                </a:cubicBezTo>
                <a:cubicBezTo>
                  <a:pt x="0" y="220"/>
                  <a:pt x="33" y="56"/>
                  <a:pt x="140" y="23"/>
                </a:cubicBezTo>
                <a:cubicBezTo>
                  <a:pt x="196" y="0"/>
                  <a:pt x="272" y="14"/>
                  <a:pt x="322" y="63"/>
                </a:cubicBezTo>
                <a:cubicBezTo>
                  <a:pt x="358" y="99"/>
                  <a:pt x="340" y="109"/>
                  <a:pt x="340" y="109"/>
                </a:cubicBezTo>
                <a:cubicBezTo>
                  <a:pt x="333" y="113"/>
                  <a:pt x="333" y="113"/>
                  <a:pt x="333" y="113"/>
                </a:cubicBezTo>
                <a:cubicBezTo>
                  <a:pt x="337" y="130"/>
                  <a:pt x="345" y="162"/>
                  <a:pt x="344" y="166"/>
                </a:cubicBezTo>
                <a:cubicBezTo>
                  <a:pt x="342" y="172"/>
                  <a:pt x="336" y="178"/>
                  <a:pt x="336" y="178"/>
                </a:cubicBezTo>
                <a:cubicBezTo>
                  <a:pt x="354" y="239"/>
                  <a:pt x="354" y="239"/>
                  <a:pt x="354" y="239"/>
                </a:cubicBezTo>
                <a:cubicBezTo>
                  <a:pt x="338" y="245"/>
                  <a:pt x="338" y="245"/>
                  <a:pt x="338" y="245"/>
                </a:cubicBezTo>
                <a:cubicBezTo>
                  <a:pt x="341" y="265"/>
                  <a:pt x="343" y="281"/>
                  <a:pt x="341" y="300"/>
                </a:cubicBezTo>
                <a:cubicBezTo>
                  <a:pt x="341" y="304"/>
                  <a:pt x="330" y="313"/>
                  <a:pt x="321" y="314"/>
                </a:cubicBezTo>
                <a:cubicBezTo>
                  <a:pt x="267" y="317"/>
                  <a:pt x="267" y="317"/>
                  <a:pt x="267" y="317"/>
                </a:cubicBezTo>
                <a:cubicBezTo>
                  <a:pt x="271" y="382"/>
                  <a:pt x="271" y="382"/>
                  <a:pt x="271" y="382"/>
                </a:cubicBezTo>
                <a:cubicBezTo>
                  <a:pt x="131" y="382"/>
                  <a:pt x="131" y="382"/>
                  <a:pt x="131" y="382"/>
                </a:cubicBezTo>
                <a:close/>
                <a:moveTo>
                  <a:pt x="172" y="226"/>
                </a:moveTo>
                <a:cubicBezTo>
                  <a:pt x="132" y="196"/>
                  <a:pt x="132" y="196"/>
                  <a:pt x="132" y="196"/>
                </a:cubicBezTo>
                <a:cubicBezTo>
                  <a:pt x="129" y="193"/>
                  <a:pt x="125" y="194"/>
                  <a:pt x="123" y="197"/>
                </a:cubicBezTo>
                <a:cubicBezTo>
                  <a:pt x="123" y="197"/>
                  <a:pt x="123" y="197"/>
                  <a:pt x="123" y="197"/>
                </a:cubicBezTo>
                <a:cubicBezTo>
                  <a:pt x="121" y="201"/>
                  <a:pt x="122" y="205"/>
                  <a:pt x="125" y="208"/>
                </a:cubicBezTo>
                <a:cubicBezTo>
                  <a:pt x="165" y="238"/>
                  <a:pt x="165" y="238"/>
                  <a:pt x="165" y="238"/>
                </a:cubicBezTo>
                <a:cubicBezTo>
                  <a:pt x="168" y="240"/>
                  <a:pt x="172" y="239"/>
                  <a:pt x="174" y="236"/>
                </a:cubicBezTo>
                <a:cubicBezTo>
                  <a:pt x="174" y="236"/>
                  <a:pt x="174" y="236"/>
                  <a:pt x="174" y="236"/>
                </a:cubicBezTo>
                <a:cubicBezTo>
                  <a:pt x="176" y="233"/>
                  <a:pt x="175" y="228"/>
                  <a:pt x="172" y="226"/>
                </a:cubicBezTo>
                <a:close/>
                <a:moveTo>
                  <a:pt x="263" y="136"/>
                </a:moveTo>
                <a:cubicBezTo>
                  <a:pt x="288" y="136"/>
                  <a:pt x="288" y="136"/>
                  <a:pt x="288" y="136"/>
                </a:cubicBezTo>
                <a:cubicBezTo>
                  <a:pt x="288" y="125"/>
                  <a:pt x="288" y="125"/>
                  <a:pt x="288" y="125"/>
                </a:cubicBezTo>
                <a:cubicBezTo>
                  <a:pt x="263" y="125"/>
                  <a:pt x="263" y="125"/>
                  <a:pt x="263" y="125"/>
                </a:cubicBezTo>
                <a:cubicBezTo>
                  <a:pt x="263" y="136"/>
                  <a:pt x="263" y="136"/>
                  <a:pt x="263" y="136"/>
                </a:cubicBezTo>
                <a:close/>
                <a:moveTo>
                  <a:pt x="171" y="70"/>
                </a:moveTo>
                <a:cubicBezTo>
                  <a:pt x="158" y="48"/>
                  <a:pt x="158" y="48"/>
                  <a:pt x="158" y="48"/>
                </a:cubicBezTo>
                <a:cubicBezTo>
                  <a:pt x="148" y="54"/>
                  <a:pt x="148" y="54"/>
                  <a:pt x="148" y="54"/>
                </a:cubicBezTo>
                <a:cubicBezTo>
                  <a:pt x="161" y="76"/>
                  <a:pt x="161" y="76"/>
                  <a:pt x="161" y="76"/>
                </a:cubicBezTo>
                <a:cubicBezTo>
                  <a:pt x="171" y="70"/>
                  <a:pt x="171" y="70"/>
                  <a:pt x="171" y="70"/>
                </a:cubicBezTo>
                <a:close/>
                <a:moveTo>
                  <a:pt x="204" y="64"/>
                </a:moveTo>
                <a:cubicBezTo>
                  <a:pt x="204" y="39"/>
                  <a:pt x="204" y="39"/>
                  <a:pt x="204" y="39"/>
                </a:cubicBezTo>
                <a:cubicBezTo>
                  <a:pt x="193" y="39"/>
                  <a:pt x="193" y="39"/>
                  <a:pt x="193" y="39"/>
                </a:cubicBezTo>
                <a:cubicBezTo>
                  <a:pt x="193" y="64"/>
                  <a:pt x="193" y="64"/>
                  <a:pt x="193" y="64"/>
                </a:cubicBezTo>
                <a:cubicBezTo>
                  <a:pt x="204" y="64"/>
                  <a:pt x="204" y="64"/>
                  <a:pt x="204" y="64"/>
                </a:cubicBezTo>
                <a:close/>
                <a:moveTo>
                  <a:pt x="258" y="103"/>
                </a:moveTo>
                <a:cubicBezTo>
                  <a:pt x="279" y="90"/>
                  <a:pt x="279" y="90"/>
                  <a:pt x="279" y="90"/>
                </a:cubicBezTo>
                <a:cubicBezTo>
                  <a:pt x="274" y="80"/>
                  <a:pt x="274" y="80"/>
                  <a:pt x="274" y="80"/>
                </a:cubicBezTo>
                <a:cubicBezTo>
                  <a:pt x="252" y="93"/>
                  <a:pt x="252" y="93"/>
                  <a:pt x="252" y="93"/>
                </a:cubicBezTo>
                <a:cubicBezTo>
                  <a:pt x="258" y="103"/>
                  <a:pt x="258" y="103"/>
                  <a:pt x="258" y="103"/>
                </a:cubicBezTo>
                <a:close/>
                <a:moveTo>
                  <a:pt x="236" y="76"/>
                </a:moveTo>
                <a:cubicBezTo>
                  <a:pt x="249" y="55"/>
                  <a:pt x="249" y="55"/>
                  <a:pt x="249" y="55"/>
                </a:cubicBezTo>
                <a:cubicBezTo>
                  <a:pt x="239" y="49"/>
                  <a:pt x="239" y="49"/>
                  <a:pt x="239" y="49"/>
                </a:cubicBezTo>
                <a:cubicBezTo>
                  <a:pt x="226" y="71"/>
                  <a:pt x="226" y="71"/>
                  <a:pt x="226" y="71"/>
                </a:cubicBezTo>
                <a:cubicBezTo>
                  <a:pt x="236" y="76"/>
                  <a:pt x="236" y="76"/>
                  <a:pt x="236" y="76"/>
                </a:cubicBezTo>
                <a:close/>
                <a:moveTo>
                  <a:pt x="182" y="209"/>
                </a:moveTo>
                <a:cubicBezTo>
                  <a:pt x="142" y="178"/>
                  <a:pt x="142" y="178"/>
                  <a:pt x="142" y="178"/>
                </a:cubicBezTo>
                <a:cubicBezTo>
                  <a:pt x="139" y="176"/>
                  <a:pt x="135" y="177"/>
                  <a:pt x="133" y="180"/>
                </a:cubicBezTo>
                <a:cubicBezTo>
                  <a:pt x="133" y="180"/>
                  <a:pt x="133" y="180"/>
                  <a:pt x="133" y="180"/>
                </a:cubicBezTo>
                <a:cubicBezTo>
                  <a:pt x="131" y="183"/>
                  <a:pt x="132" y="188"/>
                  <a:pt x="135" y="190"/>
                </a:cubicBezTo>
                <a:cubicBezTo>
                  <a:pt x="175" y="221"/>
                  <a:pt x="175" y="221"/>
                  <a:pt x="175" y="221"/>
                </a:cubicBezTo>
                <a:cubicBezTo>
                  <a:pt x="178" y="223"/>
                  <a:pt x="182" y="222"/>
                  <a:pt x="184" y="219"/>
                </a:cubicBezTo>
                <a:cubicBezTo>
                  <a:pt x="184" y="219"/>
                  <a:pt x="184" y="219"/>
                  <a:pt x="184" y="219"/>
                </a:cubicBezTo>
                <a:cubicBezTo>
                  <a:pt x="186" y="216"/>
                  <a:pt x="185" y="211"/>
                  <a:pt x="182" y="209"/>
                </a:cubicBezTo>
                <a:close/>
                <a:moveTo>
                  <a:pt x="222" y="90"/>
                </a:moveTo>
                <a:cubicBezTo>
                  <a:pt x="198" y="76"/>
                  <a:pt x="169" y="83"/>
                  <a:pt x="157" y="104"/>
                </a:cubicBezTo>
                <a:cubicBezTo>
                  <a:pt x="144" y="126"/>
                  <a:pt x="160" y="151"/>
                  <a:pt x="149" y="174"/>
                </a:cubicBezTo>
                <a:cubicBezTo>
                  <a:pt x="186" y="195"/>
                  <a:pt x="186" y="195"/>
                  <a:pt x="186" y="195"/>
                </a:cubicBezTo>
                <a:cubicBezTo>
                  <a:pt x="200" y="174"/>
                  <a:pt x="229" y="176"/>
                  <a:pt x="242" y="154"/>
                </a:cubicBezTo>
                <a:cubicBezTo>
                  <a:pt x="255" y="132"/>
                  <a:pt x="245" y="104"/>
                  <a:pt x="222" y="90"/>
                </a:cubicBezTo>
                <a:close/>
                <a:moveTo>
                  <a:pt x="129" y="216"/>
                </a:moveTo>
                <a:cubicBezTo>
                  <a:pt x="125" y="224"/>
                  <a:pt x="128" y="233"/>
                  <a:pt x="136" y="238"/>
                </a:cubicBezTo>
                <a:cubicBezTo>
                  <a:pt x="142" y="241"/>
                  <a:pt x="150" y="240"/>
                  <a:pt x="155" y="236"/>
                </a:cubicBezTo>
                <a:lnTo>
                  <a:pt x="129" y="21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0" name="Freeform 8">
            <a:extLst>
              <a:ext uri="{FF2B5EF4-FFF2-40B4-BE49-F238E27FC236}">
                <a16:creationId xmlns:a16="http://schemas.microsoft.com/office/drawing/2014/main" id="{AE73EB12-1629-4BB7-9D7A-DFD829934F04}"/>
              </a:ext>
            </a:extLst>
          </p:cNvPr>
          <p:cNvSpPr>
            <a:spLocks noEditPoints="1"/>
          </p:cNvSpPr>
          <p:nvPr/>
        </p:nvSpPr>
        <p:spPr bwMode="auto">
          <a:xfrm rot="2925393">
            <a:off x="5104577" y="3539025"/>
            <a:ext cx="315446" cy="540976"/>
          </a:xfrm>
          <a:custGeom>
            <a:avLst/>
            <a:gdLst>
              <a:gd name="T0" fmla="*/ 24 w 112"/>
              <a:gd name="T1" fmla="*/ 148 h 192"/>
              <a:gd name="T2" fmla="*/ 28 w 112"/>
              <a:gd name="T3" fmla="*/ 52 h 192"/>
              <a:gd name="T4" fmla="*/ 32 w 112"/>
              <a:gd name="T5" fmla="*/ 172 h 192"/>
              <a:gd name="T6" fmla="*/ 8 w 112"/>
              <a:gd name="T7" fmla="*/ 184 h 192"/>
              <a:gd name="T8" fmla="*/ 32 w 112"/>
              <a:gd name="T9" fmla="*/ 172 h 192"/>
              <a:gd name="T10" fmla="*/ 8 w 112"/>
              <a:gd name="T11" fmla="*/ 35 h 192"/>
              <a:gd name="T12" fmla="*/ 32 w 112"/>
              <a:gd name="T13" fmla="*/ 164 h 192"/>
              <a:gd name="T14" fmla="*/ 32 w 112"/>
              <a:gd name="T15" fmla="*/ 192 h 192"/>
              <a:gd name="T16" fmla="*/ 0 w 112"/>
              <a:gd name="T17" fmla="*/ 184 h 192"/>
              <a:gd name="T18" fmla="*/ 0 w 112"/>
              <a:gd name="T19" fmla="*/ 32 h 192"/>
              <a:gd name="T20" fmla="*/ 20 w 112"/>
              <a:gd name="T21" fmla="*/ 0 h 192"/>
              <a:gd name="T22" fmla="*/ 39 w 112"/>
              <a:gd name="T23" fmla="*/ 32 h 192"/>
              <a:gd name="T24" fmla="*/ 40 w 112"/>
              <a:gd name="T25" fmla="*/ 184 h 192"/>
              <a:gd name="T26" fmla="*/ 108 w 112"/>
              <a:gd name="T27" fmla="*/ 164 h 192"/>
              <a:gd name="T28" fmla="*/ 84 w 112"/>
              <a:gd name="T29" fmla="*/ 172 h 192"/>
              <a:gd name="T30" fmla="*/ 108 w 112"/>
              <a:gd name="T31" fmla="*/ 164 h 192"/>
              <a:gd name="T32" fmla="*/ 92 w 112"/>
              <a:gd name="T33" fmla="*/ 140 h 192"/>
              <a:gd name="T34" fmla="*/ 108 w 112"/>
              <a:gd name="T35" fmla="*/ 148 h 192"/>
              <a:gd name="T36" fmla="*/ 108 w 112"/>
              <a:gd name="T37" fmla="*/ 116 h 192"/>
              <a:gd name="T38" fmla="*/ 84 w 112"/>
              <a:gd name="T39" fmla="*/ 124 h 192"/>
              <a:gd name="T40" fmla="*/ 108 w 112"/>
              <a:gd name="T41" fmla="*/ 116 h 192"/>
              <a:gd name="T42" fmla="*/ 92 w 112"/>
              <a:gd name="T43" fmla="*/ 92 h 192"/>
              <a:gd name="T44" fmla="*/ 108 w 112"/>
              <a:gd name="T45" fmla="*/ 100 h 192"/>
              <a:gd name="T46" fmla="*/ 108 w 112"/>
              <a:gd name="T47" fmla="*/ 68 h 192"/>
              <a:gd name="T48" fmla="*/ 84 w 112"/>
              <a:gd name="T49" fmla="*/ 76 h 192"/>
              <a:gd name="T50" fmla="*/ 108 w 112"/>
              <a:gd name="T51" fmla="*/ 68 h 192"/>
              <a:gd name="T52" fmla="*/ 92 w 112"/>
              <a:gd name="T53" fmla="*/ 44 h 192"/>
              <a:gd name="T54" fmla="*/ 108 w 112"/>
              <a:gd name="T55" fmla="*/ 52 h 192"/>
              <a:gd name="T56" fmla="*/ 108 w 112"/>
              <a:gd name="T57" fmla="*/ 20 h 192"/>
              <a:gd name="T58" fmla="*/ 84 w 112"/>
              <a:gd name="T59" fmla="*/ 28 h 192"/>
              <a:gd name="T60" fmla="*/ 108 w 112"/>
              <a:gd name="T61" fmla="*/ 20 h 192"/>
              <a:gd name="T62" fmla="*/ 64 w 112"/>
              <a:gd name="T63" fmla="*/ 192 h 192"/>
              <a:gd name="T64" fmla="*/ 56 w 112"/>
              <a:gd name="T65" fmla="*/ 8 h 192"/>
              <a:gd name="T66" fmla="*/ 104 w 112"/>
              <a:gd name="T67" fmla="*/ 0 h 192"/>
              <a:gd name="T68" fmla="*/ 112 w 112"/>
              <a:gd name="T69" fmla="*/ 184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2" h="192">
                <a:moveTo>
                  <a:pt x="28" y="148"/>
                </a:moveTo>
                <a:cubicBezTo>
                  <a:pt x="24" y="148"/>
                  <a:pt x="24" y="148"/>
                  <a:pt x="24" y="148"/>
                </a:cubicBezTo>
                <a:cubicBezTo>
                  <a:pt x="24" y="52"/>
                  <a:pt x="24" y="52"/>
                  <a:pt x="24" y="52"/>
                </a:cubicBezTo>
                <a:cubicBezTo>
                  <a:pt x="28" y="52"/>
                  <a:pt x="28" y="52"/>
                  <a:pt x="28" y="52"/>
                </a:cubicBezTo>
                <a:lnTo>
                  <a:pt x="28" y="148"/>
                </a:lnTo>
                <a:close/>
                <a:moveTo>
                  <a:pt x="32" y="172"/>
                </a:moveTo>
                <a:cubicBezTo>
                  <a:pt x="8" y="172"/>
                  <a:pt x="8" y="172"/>
                  <a:pt x="8" y="172"/>
                </a:cubicBezTo>
                <a:cubicBezTo>
                  <a:pt x="8" y="184"/>
                  <a:pt x="8" y="184"/>
                  <a:pt x="8" y="184"/>
                </a:cubicBezTo>
                <a:cubicBezTo>
                  <a:pt x="32" y="184"/>
                  <a:pt x="32" y="184"/>
                  <a:pt x="32" y="184"/>
                </a:cubicBezTo>
                <a:lnTo>
                  <a:pt x="32" y="172"/>
                </a:lnTo>
                <a:close/>
                <a:moveTo>
                  <a:pt x="32" y="35"/>
                </a:moveTo>
                <a:cubicBezTo>
                  <a:pt x="8" y="35"/>
                  <a:pt x="8" y="35"/>
                  <a:pt x="8" y="35"/>
                </a:cubicBezTo>
                <a:cubicBezTo>
                  <a:pt x="8" y="164"/>
                  <a:pt x="8" y="164"/>
                  <a:pt x="8" y="164"/>
                </a:cubicBezTo>
                <a:cubicBezTo>
                  <a:pt x="32" y="164"/>
                  <a:pt x="32" y="164"/>
                  <a:pt x="32" y="164"/>
                </a:cubicBezTo>
                <a:lnTo>
                  <a:pt x="32" y="35"/>
                </a:lnTo>
                <a:close/>
                <a:moveTo>
                  <a:pt x="32" y="192"/>
                </a:moveTo>
                <a:cubicBezTo>
                  <a:pt x="8" y="192"/>
                  <a:pt x="8" y="192"/>
                  <a:pt x="8" y="192"/>
                </a:cubicBezTo>
                <a:cubicBezTo>
                  <a:pt x="3" y="192"/>
                  <a:pt x="0" y="188"/>
                  <a:pt x="0" y="184"/>
                </a:cubicBezTo>
                <a:cubicBezTo>
                  <a:pt x="0" y="35"/>
                  <a:pt x="0" y="35"/>
                  <a:pt x="0" y="35"/>
                </a:cubicBezTo>
                <a:cubicBezTo>
                  <a:pt x="0" y="34"/>
                  <a:pt x="0" y="33"/>
                  <a:pt x="0" y="32"/>
                </a:cubicBezTo>
                <a:cubicBezTo>
                  <a:pt x="12" y="4"/>
                  <a:pt x="12" y="4"/>
                  <a:pt x="12" y="4"/>
                </a:cubicBezTo>
                <a:cubicBezTo>
                  <a:pt x="14" y="2"/>
                  <a:pt x="16" y="0"/>
                  <a:pt x="20" y="0"/>
                </a:cubicBezTo>
                <a:cubicBezTo>
                  <a:pt x="23" y="0"/>
                  <a:pt x="26" y="2"/>
                  <a:pt x="27" y="4"/>
                </a:cubicBezTo>
                <a:cubicBezTo>
                  <a:pt x="39" y="32"/>
                  <a:pt x="39" y="32"/>
                  <a:pt x="39" y="32"/>
                </a:cubicBezTo>
                <a:cubicBezTo>
                  <a:pt x="39" y="33"/>
                  <a:pt x="40" y="34"/>
                  <a:pt x="40" y="35"/>
                </a:cubicBezTo>
                <a:cubicBezTo>
                  <a:pt x="40" y="184"/>
                  <a:pt x="40" y="184"/>
                  <a:pt x="40" y="184"/>
                </a:cubicBezTo>
                <a:cubicBezTo>
                  <a:pt x="40" y="188"/>
                  <a:pt x="36" y="192"/>
                  <a:pt x="32" y="192"/>
                </a:cubicBezTo>
                <a:close/>
                <a:moveTo>
                  <a:pt x="108" y="164"/>
                </a:moveTo>
                <a:cubicBezTo>
                  <a:pt x="84" y="164"/>
                  <a:pt x="84" y="164"/>
                  <a:pt x="84" y="164"/>
                </a:cubicBezTo>
                <a:cubicBezTo>
                  <a:pt x="84" y="172"/>
                  <a:pt x="84" y="172"/>
                  <a:pt x="84" y="172"/>
                </a:cubicBezTo>
                <a:cubicBezTo>
                  <a:pt x="108" y="172"/>
                  <a:pt x="108" y="172"/>
                  <a:pt x="108" y="172"/>
                </a:cubicBezTo>
                <a:lnTo>
                  <a:pt x="108" y="164"/>
                </a:lnTo>
                <a:close/>
                <a:moveTo>
                  <a:pt x="108" y="140"/>
                </a:moveTo>
                <a:cubicBezTo>
                  <a:pt x="92" y="140"/>
                  <a:pt x="92" y="140"/>
                  <a:pt x="92" y="140"/>
                </a:cubicBezTo>
                <a:cubicBezTo>
                  <a:pt x="92" y="148"/>
                  <a:pt x="92" y="148"/>
                  <a:pt x="92" y="148"/>
                </a:cubicBezTo>
                <a:cubicBezTo>
                  <a:pt x="108" y="148"/>
                  <a:pt x="108" y="148"/>
                  <a:pt x="108" y="148"/>
                </a:cubicBezTo>
                <a:lnTo>
                  <a:pt x="108" y="140"/>
                </a:lnTo>
                <a:close/>
                <a:moveTo>
                  <a:pt x="108" y="116"/>
                </a:moveTo>
                <a:cubicBezTo>
                  <a:pt x="84" y="116"/>
                  <a:pt x="84" y="116"/>
                  <a:pt x="84" y="116"/>
                </a:cubicBezTo>
                <a:cubicBezTo>
                  <a:pt x="84" y="124"/>
                  <a:pt x="84" y="124"/>
                  <a:pt x="84" y="124"/>
                </a:cubicBezTo>
                <a:cubicBezTo>
                  <a:pt x="108" y="124"/>
                  <a:pt x="108" y="124"/>
                  <a:pt x="108" y="124"/>
                </a:cubicBezTo>
                <a:lnTo>
                  <a:pt x="108" y="116"/>
                </a:lnTo>
                <a:close/>
                <a:moveTo>
                  <a:pt x="108" y="92"/>
                </a:moveTo>
                <a:cubicBezTo>
                  <a:pt x="92" y="92"/>
                  <a:pt x="92" y="92"/>
                  <a:pt x="92" y="92"/>
                </a:cubicBezTo>
                <a:cubicBezTo>
                  <a:pt x="92" y="100"/>
                  <a:pt x="92" y="100"/>
                  <a:pt x="92" y="100"/>
                </a:cubicBezTo>
                <a:cubicBezTo>
                  <a:pt x="108" y="100"/>
                  <a:pt x="108" y="100"/>
                  <a:pt x="108" y="100"/>
                </a:cubicBezTo>
                <a:lnTo>
                  <a:pt x="108" y="92"/>
                </a:lnTo>
                <a:close/>
                <a:moveTo>
                  <a:pt x="108" y="68"/>
                </a:moveTo>
                <a:cubicBezTo>
                  <a:pt x="84" y="68"/>
                  <a:pt x="84" y="68"/>
                  <a:pt x="84" y="68"/>
                </a:cubicBezTo>
                <a:cubicBezTo>
                  <a:pt x="84" y="76"/>
                  <a:pt x="84" y="76"/>
                  <a:pt x="84" y="76"/>
                </a:cubicBezTo>
                <a:cubicBezTo>
                  <a:pt x="108" y="76"/>
                  <a:pt x="108" y="76"/>
                  <a:pt x="108" y="76"/>
                </a:cubicBezTo>
                <a:lnTo>
                  <a:pt x="108" y="68"/>
                </a:lnTo>
                <a:close/>
                <a:moveTo>
                  <a:pt x="108" y="44"/>
                </a:moveTo>
                <a:cubicBezTo>
                  <a:pt x="92" y="44"/>
                  <a:pt x="92" y="44"/>
                  <a:pt x="92" y="44"/>
                </a:cubicBezTo>
                <a:cubicBezTo>
                  <a:pt x="92" y="52"/>
                  <a:pt x="92" y="52"/>
                  <a:pt x="92" y="52"/>
                </a:cubicBezTo>
                <a:cubicBezTo>
                  <a:pt x="108" y="52"/>
                  <a:pt x="108" y="52"/>
                  <a:pt x="108" y="52"/>
                </a:cubicBezTo>
                <a:lnTo>
                  <a:pt x="108" y="44"/>
                </a:lnTo>
                <a:close/>
                <a:moveTo>
                  <a:pt x="108" y="20"/>
                </a:moveTo>
                <a:cubicBezTo>
                  <a:pt x="84" y="20"/>
                  <a:pt x="84" y="20"/>
                  <a:pt x="84" y="20"/>
                </a:cubicBezTo>
                <a:cubicBezTo>
                  <a:pt x="84" y="28"/>
                  <a:pt x="84" y="28"/>
                  <a:pt x="84" y="28"/>
                </a:cubicBezTo>
                <a:cubicBezTo>
                  <a:pt x="108" y="28"/>
                  <a:pt x="108" y="28"/>
                  <a:pt x="108" y="28"/>
                </a:cubicBezTo>
                <a:lnTo>
                  <a:pt x="108" y="20"/>
                </a:lnTo>
                <a:close/>
                <a:moveTo>
                  <a:pt x="104" y="192"/>
                </a:moveTo>
                <a:cubicBezTo>
                  <a:pt x="64" y="192"/>
                  <a:pt x="64" y="192"/>
                  <a:pt x="64" y="192"/>
                </a:cubicBezTo>
                <a:cubicBezTo>
                  <a:pt x="59" y="192"/>
                  <a:pt x="56" y="188"/>
                  <a:pt x="56" y="184"/>
                </a:cubicBezTo>
                <a:cubicBezTo>
                  <a:pt x="56" y="8"/>
                  <a:pt x="56" y="8"/>
                  <a:pt x="56" y="8"/>
                </a:cubicBezTo>
                <a:cubicBezTo>
                  <a:pt x="56" y="3"/>
                  <a:pt x="59" y="0"/>
                  <a:pt x="64" y="0"/>
                </a:cubicBezTo>
                <a:cubicBezTo>
                  <a:pt x="104" y="0"/>
                  <a:pt x="104" y="0"/>
                  <a:pt x="104" y="0"/>
                </a:cubicBezTo>
                <a:cubicBezTo>
                  <a:pt x="108" y="0"/>
                  <a:pt x="112" y="3"/>
                  <a:pt x="112" y="8"/>
                </a:cubicBezTo>
                <a:cubicBezTo>
                  <a:pt x="112" y="184"/>
                  <a:pt x="112" y="184"/>
                  <a:pt x="112" y="184"/>
                </a:cubicBezTo>
                <a:cubicBezTo>
                  <a:pt x="112" y="188"/>
                  <a:pt x="108" y="192"/>
                  <a:pt x="104" y="19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1" name="Freeform 7">
            <a:extLst>
              <a:ext uri="{FF2B5EF4-FFF2-40B4-BE49-F238E27FC236}">
                <a16:creationId xmlns:a16="http://schemas.microsoft.com/office/drawing/2014/main" id="{3240A1B2-3CF7-4A49-88AE-8C4FE77B11A4}"/>
              </a:ext>
            </a:extLst>
          </p:cNvPr>
          <p:cNvSpPr>
            <a:spLocks noEditPoints="1"/>
          </p:cNvSpPr>
          <p:nvPr/>
        </p:nvSpPr>
        <p:spPr bwMode="auto">
          <a:xfrm>
            <a:off x="6538173" y="3552700"/>
            <a:ext cx="583523" cy="491053"/>
          </a:xfrm>
          <a:custGeom>
            <a:avLst/>
            <a:gdLst>
              <a:gd name="T0" fmla="*/ 156 w 192"/>
              <a:gd name="T1" fmla="*/ 17 h 161"/>
              <a:gd name="T2" fmla="*/ 128 w 192"/>
              <a:gd name="T3" fmla="*/ 45 h 161"/>
              <a:gd name="T4" fmla="*/ 64 w 192"/>
              <a:gd name="T5" fmla="*/ 45 h 161"/>
              <a:gd name="T6" fmla="*/ 60 w 192"/>
              <a:gd name="T7" fmla="*/ 29 h 161"/>
              <a:gd name="T8" fmla="*/ 64 w 192"/>
              <a:gd name="T9" fmla="*/ 40 h 161"/>
              <a:gd name="T10" fmla="*/ 70 w 192"/>
              <a:gd name="T11" fmla="*/ 47 h 161"/>
              <a:gd name="T12" fmla="*/ 168 w 192"/>
              <a:gd name="T13" fmla="*/ 109 h 161"/>
              <a:gd name="T14" fmla="*/ 148 w 192"/>
              <a:gd name="T15" fmla="*/ 141 h 161"/>
              <a:gd name="T16" fmla="*/ 168 w 192"/>
              <a:gd name="T17" fmla="*/ 109 h 161"/>
              <a:gd name="T18" fmla="*/ 148 w 192"/>
              <a:gd name="T19" fmla="*/ 81 h 161"/>
              <a:gd name="T20" fmla="*/ 168 w 192"/>
              <a:gd name="T21" fmla="*/ 97 h 161"/>
              <a:gd name="T22" fmla="*/ 136 w 192"/>
              <a:gd name="T23" fmla="*/ 109 h 161"/>
              <a:gd name="T24" fmla="*/ 116 w 192"/>
              <a:gd name="T25" fmla="*/ 141 h 161"/>
              <a:gd name="T26" fmla="*/ 136 w 192"/>
              <a:gd name="T27" fmla="*/ 109 h 161"/>
              <a:gd name="T28" fmla="*/ 116 w 192"/>
              <a:gd name="T29" fmla="*/ 81 h 161"/>
              <a:gd name="T30" fmla="*/ 136 w 192"/>
              <a:gd name="T31" fmla="*/ 97 h 161"/>
              <a:gd name="T32" fmla="*/ 104 w 192"/>
              <a:gd name="T33" fmla="*/ 109 h 161"/>
              <a:gd name="T34" fmla="*/ 84 w 192"/>
              <a:gd name="T35" fmla="*/ 141 h 161"/>
              <a:gd name="T36" fmla="*/ 104 w 192"/>
              <a:gd name="T37" fmla="*/ 109 h 161"/>
              <a:gd name="T38" fmla="*/ 84 w 192"/>
              <a:gd name="T39" fmla="*/ 81 h 161"/>
              <a:gd name="T40" fmla="*/ 104 w 192"/>
              <a:gd name="T41" fmla="*/ 97 h 161"/>
              <a:gd name="T42" fmla="*/ 64 w 192"/>
              <a:gd name="T43" fmla="*/ 25 h 161"/>
              <a:gd name="T44" fmla="*/ 64 w 192"/>
              <a:gd name="T45" fmla="*/ 57 h 161"/>
              <a:gd name="T46" fmla="*/ 64 w 192"/>
              <a:gd name="T47" fmla="*/ 25 h 161"/>
              <a:gd name="T48" fmla="*/ 20 w 192"/>
              <a:gd name="T49" fmla="*/ 109 h 161"/>
              <a:gd name="T50" fmla="*/ 44 w 192"/>
              <a:gd name="T51" fmla="*/ 149 h 161"/>
              <a:gd name="T52" fmla="*/ 40 w 192"/>
              <a:gd name="T53" fmla="*/ 81 h 161"/>
              <a:gd name="T54" fmla="*/ 20 w 192"/>
              <a:gd name="T55" fmla="*/ 97 h 161"/>
              <a:gd name="T56" fmla="*/ 40 w 192"/>
              <a:gd name="T57" fmla="*/ 81 h 161"/>
              <a:gd name="T58" fmla="*/ 72 w 192"/>
              <a:gd name="T59" fmla="*/ 81 h 161"/>
              <a:gd name="T60" fmla="*/ 52 w 192"/>
              <a:gd name="T61" fmla="*/ 97 h 161"/>
              <a:gd name="T62" fmla="*/ 48 w 192"/>
              <a:gd name="T63" fmla="*/ 149 h 161"/>
              <a:gd name="T64" fmla="*/ 72 w 192"/>
              <a:gd name="T65" fmla="*/ 109 h 161"/>
              <a:gd name="T66" fmla="*/ 48 w 192"/>
              <a:gd name="T67" fmla="*/ 149 h 161"/>
              <a:gd name="T68" fmla="*/ 188 w 192"/>
              <a:gd name="T69" fmla="*/ 161 h 161"/>
              <a:gd name="T70" fmla="*/ 4 w 192"/>
              <a:gd name="T71" fmla="*/ 65 h 161"/>
              <a:gd name="T72" fmla="*/ 0 w 192"/>
              <a:gd name="T73" fmla="*/ 61 h 161"/>
              <a:gd name="T74" fmla="*/ 8 w 192"/>
              <a:gd name="T75" fmla="*/ 53 h 161"/>
              <a:gd name="T76" fmla="*/ 123 w 192"/>
              <a:gd name="T77" fmla="*/ 53 h 161"/>
              <a:gd name="T78" fmla="*/ 192 w 192"/>
              <a:gd name="T79" fmla="*/ 53 h 161"/>
              <a:gd name="T80" fmla="*/ 188 w 192"/>
              <a:gd name="T81" fmla="*/ 6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2" h="161">
                <a:moveTo>
                  <a:pt x="95" y="17"/>
                </a:moveTo>
                <a:cubicBezTo>
                  <a:pt x="156" y="17"/>
                  <a:pt x="156" y="17"/>
                  <a:pt x="156" y="17"/>
                </a:cubicBezTo>
                <a:cubicBezTo>
                  <a:pt x="192" y="45"/>
                  <a:pt x="192" y="45"/>
                  <a:pt x="192" y="45"/>
                </a:cubicBezTo>
                <a:cubicBezTo>
                  <a:pt x="128" y="45"/>
                  <a:pt x="128" y="45"/>
                  <a:pt x="128" y="45"/>
                </a:cubicBezTo>
                <a:lnTo>
                  <a:pt x="95" y="17"/>
                </a:lnTo>
                <a:close/>
                <a:moveTo>
                  <a:pt x="64" y="45"/>
                </a:moveTo>
                <a:cubicBezTo>
                  <a:pt x="60" y="45"/>
                  <a:pt x="60" y="45"/>
                  <a:pt x="60" y="45"/>
                </a:cubicBezTo>
                <a:cubicBezTo>
                  <a:pt x="60" y="29"/>
                  <a:pt x="60" y="29"/>
                  <a:pt x="60" y="29"/>
                </a:cubicBezTo>
                <a:cubicBezTo>
                  <a:pt x="64" y="29"/>
                  <a:pt x="64" y="29"/>
                  <a:pt x="64" y="29"/>
                </a:cubicBezTo>
                <a:cubicBezTo>
                  <a:pt x="64" y="40"/>
                  <a:pt x="64" y="40"/>
                  <a:pt x="64" y="40"/>
                </a:cubicBezTo>
                <a:cubicBezTo>
                  <a:pt x="72" y="44"/>
                  <a:pt x="72" y="44"/>
                  <a:pt x="72" y="44"/>
                </a:cubicBezTo>
                <a:cubicBezTo>
                  <a:pt x="70" y="47"/>
                  <a:pt x="70" y="47"/>
                  <a:pt x="70" y="47"/>
                </a:cubicBezTo>
                <a:lnTo>
                  <a:pt x="64" y="45"/>
                </a:lnTo>
                <a:close/>
                <a:moveTo>
                  <a:pt x="168" y="109"/>
                </a:moveTo>
                <a:cubicBezTo>
                  <a:pt x="148" y="109"/>
                  <a:pt x="148" y="109"/>
                  <a:pt x="148" y="109"/>
                </a:cubicBezTo>
                <a:cubicBezTo>
                  <a:pt x="148" y="141"/>
                  <a:pt x="148" y="141"/>
                  <a:pt x="148" y="141"/>
                </a:cubicBezTo>
                <a:cubicBezTo>
                  <a:pt x="168" y="141"/>
                  <a:pt x="168" y="141"/>
                  <a:pt x="168" y="141"/>
                </a:cubicBezTo>
                <a:lnTo>
                  <a:pt x="168" y="109"/>
                </a:lnTo>
                <a:close/>
                <a:moveTo>
                  <a:pt x="168" y="81"/>
                </a:moveTo>
                <a:cubicBezTo>
                  <a:pt x="148" y="81"/>
                  <a:pt x="148" y="81"/>
                  <a:pt x="148" y="81"/>
                </a:cubicBezTo>
                <a:cubicBezTo>
                  <a:pt x="148" y="97"/>
                  <a:pt x="148" y="97"/>
                  <a:pt x="148" y="97"/>
                </a:cubicBezTo>
                <a:cubicBezTo>
                  <a:pt x="168" y="97"/>
                  <a:pt x="168" y="97"/>
                  <a:pt x="168" y="97"/>
                </a:cubicBezTo>
                <a:lnTo>
                  <a:pt x="168" y="81"/>
                </a:lnTo>
                <a:close/>
                <a:moveTo>
                  <a:pt x="136" y="109"/>
                </a:moveTo>
                <a:cubicBezTo>
                  <a:pt x="116" y="109"/>
                  <a:pt x="116" y="109"/>
                  <a:pt x="116" y="109"/>
                </a:cubicBezTo>
                <a:cubicBezTo>
                  <a:pt x="116" y="141"/>
                  <a:pt x="116" y="141"/>
                  <a:pt x="116" y="141"/>
                </a:cubicBezTo>
                <a:cubicBezTo>
                  <a:pt x="136" y="141"/>
                  <a:pt x="136" y="141"/>
                  <a:pt x="136" y="141"/>
                </a:cubicBezTo>
                <a:lnTo>
                  <a:pt x="136" y="109"/>
                </a:lnTo>
                <a:close/>
                <a:moveTo>
                  <a:pt x="136" y="81"/>
                </a:moveTo>
                <a:cubicBezTo>
                  <a:pt x="116" y="81"/>
                  <a:pt x="116" y="81"/>
                  <a:pt x="116" y="81"/>
                </a:cubicBezTo>
                <a:cubicBezTo>
                  <a:pt x="116" y="97"/>
                  <a:pt x="116" y="97"/>
                  <a:pt x="116" y="97"/>
                </a:cubicBezTo>
                <a:cubicBezTo>
                  <a:pt x="136" y="97"/>
                  <a:pt x="136" y="97"/>
                  <a:pt x="136" y="97"/>
                </a:cubicBezTo>
                <a:lnTo>
                  <a:pt x="136" y="81"/>
                </a:lnTo>
                <a:close/>
                <a:moveTo>
                  <a:pt x="104" y="109"/>
                </a:moveTo>
                <a:cubicBezTo>
                  <a:pt x="84" y="109"/>
                  <a:pt x="84" y="109"/>
                  <a:pt x="84" y="109"/>
                </a:cubicBezTo>
                <a:cubicBezTo>
                  <a:pt x="84" y="141"/>
                  <a:pt x="84" y="141"/>
                  <a:pt x="84" y="141"/>
                </a:cubicBezTo>
                <a:cubicBezTo>
                  <a:pt x="104" y="141"/>
                  <a:pt x="104" y="141"/>
                  <a:pt x="104" y="141"/>
                </a:cubicBezTo>
                <a:lnTo>
                  <a:pt x="104" y="109"/>
                </a:lnTo>
                <a:close/>
                <a:moveTo>
                  <a:pt x="104" y="81"/>
                </a:moveTo>
                <a:cubicBezTo>
                  <a:pt x="84" y="81"/>
                  <a:pt x="84" y="81"/>
                  <a:pt x="84" y="81"/>
                </a:cubicBezTo>
                <a:cubicBezTo>
                  <a:pt x="84" y="97"/>
                  <a:pt x="84" y="97"/>
                  <a:pt x="84" y="97"/>
                </a:cubicBezTo>
                <a:cubicBezTo>
                  <a:pt x="104" y="97"/>
                  <a:pt x="104" y="97"/>
                  <a:pt x="104" y="97"/>
                </a:cubicBezTo>
                <a:lnTo>
                  <a:pt x="104" y="81"/>
                </a:lnTo>
                <a:close/>
                <a:moveTo>
                  <a:pt x="64" y="25"/>
                </a:moveTo>
                <a:cubicBezTo>
                  <a:pt x="55" y="25"/>
                  <a:pt x="48" y="32"/>
                  <a:pt x="48" y="41"/>
                </a:cubicBezTo>
                <a:cubicBezTo>
                  <a:pt x="48" y="49"/>
                  <a:pt x="55" y="57"/>
                  <a:pt x="64" y="57"/>
                </a:cubicBezTo>
                <a:cubicBezTo>
                  <a:pt x="72" y="57"/>
                  <a:pt x="80" y="49"/>
                  <a:pt x="80" y="41"/>
                </a:cubicBezTo>
                <a:cubicBezTo>
                  <a:pt x="80" y="32"/>
                  <a:pt x="72" y="25"/>
                  <a:pt x="64" y="25"/>
                </a:cubicBezTo>
                <a:close/>
                <a:moveTo>
                  <a:pt x="44" y="109"/>
                </a:moveTo>
                <a:cubicBezTo>
                  <a:pt x="20" y="109"/>
                  <a:pt x="20" y="109"/>
                  <a:pt x="20" y="109"/>
                </a:cubicBezTo>
                <a:cubicBezTo>
                  <a:pt x="20" y="149"/>
                  <a:pt x="20" y="149"/>
                  <a:pt x="20" y="149"/>
                </a:cubicBezTo>
                <a:cubicBezTo>
                  <a:pt x="44" y="149"/>
                  <a:pt x="44" y="149"/>
                  <a:pt x="44" y="149"/>
                </a:cubicBezTo>
                <a:lnTo>
                  <a:pt x="44" y="109"/>
                </a:lnTo>
                <a:close/>
                <a:moveTo>
                  <a:pt x="40" y="81"/>
                </a:moveTo>
                <a:cubicBezTo>
                  <a:pt x="20" y="81"/>
                  <a:pt x="20" y="81"/>
                  <a:pt x="20" y="81"/>
                </a:cubicBezTo>
                <a:cubicBezTo>
                  <a:pt x="20" y="97"/>
                  <a:pt x="20" y="97"/>
                  <a:pt x="20" y="97"/>
                </a:cubicBezTo>
                <a:cubicBezTo>
                  <a:pt x="40" y="97"/>
                  <a:pt x="40" y="97"/>
                  <a:pt x="40" y="97"/>
                </a:cubicBezTo>
                <a:lnTo>
                  <a:pt x="40" y="81"/>
                </a:lnTo>
                <a:close/>
                <a:moveTo>
                  <a:pt x="72" y="97"/>
                </a:moveTo>
                <a:cubicBezTo>
                  <a:pt x="72" y="81"/>
                  <a:pt x="72" y="81"/>
                  <a:pt x="72" y="81"/>
                </a:cubicBezTo>
                <a:cubicBezTo>
                  <a:pt x="52" y="81"/>
                  <a:pt x="52" y="81"/>
                  <a:pt x="52" y="81"/>
                </a:cubicBezTo>
                <a:cubicBezTo>
                  <a:pt x="52" y="97"/>
                  <a:pt x="52" y="97"/>
                  <a:pt x="52" y="97"/>
                </a:cubicBezTo>
                <a:lnTo>
                  <a:pt x="72" y="97"/>
                </a:lnTo>
                <a:close/>
                <a:moveTo>
                  <a:pt x="48" y="149"/>
                </a:moveTo>
                <a:cubicBezTo>
                  <a:pt x="72" y="149"/>
                  <a:pt x="72" y="149"/>
                  <a:pt x="72" y="149"/>
                </a:cubicBezTo>
                <a:cubicBezTo>
                  <a:pt x="72" y="109"/>
                  <a:pt x="72" y="109"/>
                  <a:pt x="72" y="109"/>
                </a:cubicBezTo>
                <a:cubicBezTo>
                  <a:pt x="48" y="109"/>
                  <a:pt x="48" y="109"/>
                  <a:pt x="48" y="109"/>
                </a:cubicBezTo>
                <a:lnTo>
                  <a:pt x="48" y="149"/>
                </a:lnTo>
                <a:close/>
                <a:moveTo>
                  <a:pt x="188" y="65"/>
                </a:moveTo>
                <a:cubicBezTo>
                  <a:pt x="188" y="161"/>
                  <a:pt x="188" y="161"/>
                  <a:pt x="188" y="161"/>
                </a:cubicBezTo>
                <a:cubicBezTo>
                  <a:pt x="4" y="161"/>
                  <a:pt x="4" y="161"/>
                  <a:pt x="4" y="161"/>
                </a:cubicBezTo>
                <a:cubicBezTo>
                  <a:pt x="4" y="65"/>
                  <a:pt x="4" y="65"/>
                  <a:pt x="4" y="65"/>
                </a:cubicBezTo>
                <a:cubicBezTo>
                  <a:pt x="0" y="65"/>
                  <a:pt x="0" y="65"/>
                  <a:pt x="0" y="65"/>
                </a:cubicBezTo>
                <a:cubicBezTo>
                  <a:pt x="0" y="61"/>
                  <a:pt x="0" y="61"/>
                  <a:pt x="0" y="61"/>
                </a:cubicBezTo>
                <a:cubicBezTo>
                  <a:pt x="0" y="53"/>
                  <a:pt x="0" y="53"/>
                  <a:pt x="0" y="53"/>
                </a:cubicBezTo>
                <a:cubicBezTo>
                  <a:pt x="8" y="53"/>
                  <a:pt x="8" y="53"/>
                  <a:pt x="8" y="53"/>
                </a:cubicBezTo>
                <a:cubicBezTo>
                  <a:pt x="26" y="37"/>
                  <a:pt x="63" y="2"/>
                  <a:pt x="63" y="1"/>
                </a:cubicBezTo>
                <a:cubicBezTo>
                  <a:pt x="63" y="0"/>
                  <a:pt x="104" y="36"/>
                  <a:pt x="123" y="53"/>
                </a:cubicBezTo>
                <a:cubicBezTo>
                  <a:pt x="180" y="53"/>
                  <a:pt x="180" y="53"/>
                  <a:pt x="180" y="53"/>
                </a:cubicBezTo>
                <a:cubicBezTo>
                  <a:pt x="192" y="53"/>
                  <a:pt x="192" y="53"/>
                  <a:pt x="192" y="53"/>
                </a:cubicBezTo>
                <a:cubicBezTo>
                  <a:pt x="192" y="65"/>
                  <a:pt x="192" y="65"/>
                  <a:pt x="192" y="65"/>
                </a:cubicBezTo>
                <a:lnTo>
                  <a:pt x="188" y="6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2" name="Freeform 11">
            <a:extLst>
              <a:ext uri="{FF2B5EF4-FFF2-40B4-BE49-F238E27FC236}">
                <a16:creationId xmlns:a16="http://schemas.microsoft.com/office/drawing/2014/main" id="{1F3D7591-1250-473B-869F-A298AF64C53C}"/>
              </a:ext>
            </a:extLst>
          </p:cNvPr>
          <p:cNvSpPr>
            <a:spLocks noEditPoints="1"/>
          </p:cNvSpPr>
          <p:nvPr/>
        </p:nvSpPr>
        <p:spPr bwMode="auto">
          <a:xfrm>
            <a:off x="8107194" y="3528639"/>
            <a:ext cx="682802" cy="536882"/>
          </a:xfrm>
          <a:custGeom>
            <a:avLst/>
            <a:gdLst>
              <a:gd name="T0" fmla="*/ 186 w 390"/>
              <a:gd name="T1" fmla="*/ 267 h 306"/>
              <a:gd name="T2" fmla="*/ 187 w 390"/>
              <a:gd name="T3" fmla="*/ 305 h 306"/>
              <a:gd name="T4" fmla="*/ 154 w 390"/>
              <a:gd name="T5" fmla="*/ 287 h 306"/>
              <a:gd name="T6" fmla="*/ 137 w 390"/>
              <a:gd name="T7" fmla="*/ 208 h 306"/>
              <a:gd name="T8" fmla="*/ 124 w 390"/>
              <a:gd name="T9" fmla="*/ 266 h 306"/>
              <a:gd name="T10" fmla="*/ 108 w 390"/>
              <a:gd name="T11" fmla="*/ 190 h 306"/>
              <a:gd name="T12" fmla="*/ 42 w 390"/>
              <a:gd name="T13" fmla="*/ 210 h 306"/>
              <a:gd name="T14" fmla="*/ 25 w 390"/>
              <a:gd name="T15" fmla="*/ 135 h 306"/>
              <a:gd name="T16" fmla="*/ 11 w 390"/>
              <a:gd name="T17" fmla="*/ 188 h 306"/>
              <a:gd name="T18" fmla="*/ 0 w 390"/>
              <a:gd name="T19" fmla="*/ 154 h 306"/>
              <a:gd name="T20" fmla="*/ 20 w 390"/>
              <a:gd name="T21" fmla="*/ 116 h 306"/>
              <a:gd name="T22" fmla="*/ 189 w 390"/>
              <a:gd name="T23" fmla="*/ 229 h 306"/>
              <a:gd name="T24" fmla="*/ 192 w 390"/>
              <a:gd name="T25" fmla="*/ 240 h 306"/>
              <a:gd name="T26" fmla="*/ 121 w 390"/>
              <a:gd name="T27" fmla="*/ 87 h 306"/>
              <a:gd name="T28" fmla="*/ 131 w 390"/>
              <a:gd name="T29" fmla="*/ 125 h 306"/>
              <a:gd name="T30" fmla="*/ 198 w 390"/>
              <a:gd name="T31" fmla="*/ 115 h 306"/>
              <a:gd name="T32" fmla="*/ 188 w 390"/>
              <a:gd name="T33" fmla="*/ 77 h 306"/>
              <a:gd name="T34" fmla="*/ 327 w 390"/>
              <a:gd name="T35" fmla="*/ 54 h 306"/>
              <a:gd name="T36" fmla="*/ 298 w 390"/>
              <a:gd name="T37" fmla="*/ 5 h 306"/>
              <a:gd name="T38" fmla="*/ 327 w 390"/>
              <a:gd name="T39" fmla="*/ 54 h 306"/>
              <a:gd name="T40" fmla="*/ 126 w 390"/>
              <a:gd name="T41" fmla="*/ 0 h 306"/>
              <a:gd name="T42" fmla="*/ 140 w 390"/>
              <a:gd name="T43" fmla="*/ 54 h 306"/>
              <a:gd name="T44" fmla="*/ 305 w 390"/>
              <a:gd name="T45" fmla="*/ 77 h 306"/>
              <a:gd name="T46" fmla="*/ 238 w 390"/>
              <a:gd name="T47" fmla="*/ 87 h 306"/>
              <a:gd name="T48" fmla="*/ 248 w 390"/>
              <a:gd name="T49" fmla="*/ 125 h 306"/>
              <a:gd name="T50" fmla="*/ 315 w 390"/>
              <a:gd name="T51" fmla="*/ 115 h 306"/>
              <a:gd name="T52" fmla="*/ 305 w 390"/>
              <a:gd name="T53" fmla="*/ 77 h 306"/>
              <a:gd name="T54" fmla="*/ 209 w 390"/>
              <a:gd name="T55" fmla="*/ 62 h 306"/>
              <a:gd name="T56" fmla="*/ 201 w 390"/>
              <a:gd name="T57" fmla="*/ 62 h 306"/>
              <a:gd name="T58" fmla="*/ 107 w 390"/>
              <a:gd name="T59" fmla="*/ 121 h 306"/>
              <a:gd name="T60" fmla="*/ 192 w 390"/>
              <a:gd name="T61" fmla="*/ 140 h 306"/>
              <a:gd name="T62" fmla="*/ 225 w 390"/>
              <a:gd name="T63" fmla="*/ 121 h 306"/>
              <a:gd name="T64" fmla="*/ 309 w 390"/>
              <a:gd name="T65" fmla="*/ 140 h 306"/>
              <a:gd name="T66" fmla="*/ 329 w 390"/>
              <a:gd name="T67" fmla="*/ 62 h 306"/>
              <a:gd name="T68" fmla="*/ 227 w 390"/>
              <a:gd name="T69" fmla="*/ 62 h 306"/>
              <a:gd name="T70" fmla="*/ 209 w 390"/>
              <a:gd name="T71" fmla="*/ 62 h 306"/>
              <a:gd name="T72" fmla="*/ 196 w 390"/>
              <a:gd name="T73" fmla="*/ 294 h 306"/>
              <a:gd name="T74" fmla="*/ 376 w 390"/>
              <a:gd name="T75" fmla="*/ 219 h 306"/>
              <a:gd name="T76" fmla="*/ 384 w 390"/>
              <a:gd name="T77" fmla="*/ 235 h 306"/>
              <a:gd name="T78" fmla="*/ 200 w 390"/>
              <a:gd name="T79" fmla="*/ 257 h 306"/>
              <a:gd name="T80" fmla="*/ 378 w 390"/>
              <a:gd name="T81" fmla="*/ 191 h 306"/>
              <a:gd name="T82" fmla="*/ 198 w 390"/>
              <a:gd name="T83" fmla="*/ 252 h 306"/>
              <a:gd name="T84" fmla="*/ 200 w 390"/>
              <a:gd name="T85" fmla="*/ 257 h 306"/>
              <a:gd name="T86" fmla="*/ 203 w 390"/>
              <a:gd name="T87" fmla="*/ 222 h 306"/>
              <a:gd name="T88" fmla="*/ 375 w 390"/>
              <a:gd name="T89" fmla="*/ 163 h 306"/>
              <a:gd name="T90" fmla="*/ 376 w 390"/>
              <a:gd name="T91" fmla="*/ 147 h 306"/>
              <a:gd name="T92" fmla="*/ 340 w 390"/>
              <a:gd name="T93" fmla="*/ 126 h 306"/>
              <a:gd name="T94" fmla="*/ 351 w 390"/>
              <a:gd name="T95" fmla="*/ 152 h 306"/>
              <a:gd name="T96" fmla="*/ 122 w 390"/>
              <a:gd name="T97" fmla="*/ 152 h 306"/>
              <a:gd name="T98" fmla="*/ 121 w 390"/>
              <a:gd name="T99" fmla="*/ 152 h 306"/>
              <a:gd name="T100" fmla="*/ 95 w 390"/>
              <a:gd name="T101" fmla="*/ 90 h 306"/>
              <a:gd name="T102" fmla="*/ 28 w 390"/>
              <a:gd name="T103" fmla="*/ 94 h 306"/>
              <a:gd name="T104" fmla="*/ 26 w 390"/>
              <a:gd name="T105" fmla="*/ 110 h 306"/>
              <a:gd name="T106" fmla="*/ 194 w 390"/>
              <a:gd name="T107" fmla="*/ 222 h 306"/>
              <a:gd name="T108" fmla="*/ 197 w 390"/>
              <a:gd name="T109" fmla="*/ 36 h 306"/>
              <a:gd name="T110" fmla="*/ 227 w 390"/>
              <a:gd name="T111" fmla="*/ 50 h 306"/>
              <a:gd name="T112" fmla="*/ 183 w 390"/>
              <a:gd name="T113" fmla="*/ 50 h 306"/>
              <a:gd name="T114" fmla="*/ 156 w 390"/>
              <a:gd name="T115" fmla="*/ 50 h 306"/>
              <a:gd name="T116" fmla="*/ 303 w 390"/>
              <a:gd name="T117" fmla="*/ 100 h 306"/>
              <a:gd name="T118" fmla="*/ 300 w 390"/>
              <a:gd name="T119" fmla="*/ 113 h 306"/>
              <a:gd name="T120" fmla="*/ 254 w 390"/>
              <a:gd name="T121" fmla="*/ 8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06">
                <a:moveTo>
                  <a:pt x="192" y="240"/>
                </a:moveTo>
                <a:cubicBezTo>
                  <a:pt x="187" y="249"/>
                  <a:pt x="185" y="258"/>
                  <a:pt x="186" y="267"/>
                </a:cubicBezTo>
                <a:cubicBezTo>
                  <a:pt x="186" y="275"/>
                  <a:pt x="189" y="284"/>
                  <a:pt x="192" y="293"/>
                </a:cubicBezTo>
                <a:cubicBezTo>
                  <a:pt x="194" y="298"/>
                  <a:pt x="192" y="303"/>
                  <a:pt x="187" y="305"/>
                </a:cubicBezTo>
                <a:cubicBezTo>
                  <a:pt x="184" y="306"/>
                  <a:pt x="181" y="305"/>
                  <a:pt x="178" y="304"/>
                </a:cubicBezTo>
                <a:cubicBezTo>
                  <a:pt x="154" y="287"/>
                  <a:pt x="154" y="287"/>
                  <a:pt x="154" y="287"/>
                </a:cubicBezTo>
                <a:cubicBezTo>
                  <a:pt x="148" y="263"/>
                  <a:pt x="147" y="241"/>
                  <a:pt x="155" y="220"/>
                </a:cubicBezTo>
                <a:cubicBezTo>
                  <a:pt x="137" y="208"/>
                  <a:pt x="137" y="208"/>
                  <a:pt x="137" y="208"/>
                </a:cubicBezTo>
                <a:cubicBezTo>
                  <a:pt x="125" y="229"/>
                  <a:pt x="127" y="257"/>
                  <a:pt x="132" y="272"/>
                </a:cubicBezTo>
                <a:cubicBezTo>
                  <a:pt x="124" y="266"/>
                  <a:pt x="124" y="266"/>
                  <a:pt x="124" y="266"/>
                </a:cubicBezTo>
                <a:cubicBezTo>
                  <a:pt x="116" y="251"/>
                  <a:pt x="118" y="224"/>
                  <a:pt x="126" y="201"/>
                </a:cubicBezTo>
                <a:cubicBezTo>
                  <a:pt x="108" y="190"/>
                  <a:pt x="108" y="190"/>
                  <a:pt x="108" y="190"/>
                </a:cubicBezTo>
                <a:cubicBezTo>
                  <a:pt x="96" y="216"/>
                  <a:pt x="98" y="238"/>
                  <a:pt x="103" y="252"/>
                </a:cubicBezTo>
                <a:cubicBezTo>
                  <a:pt x="42" y="210"/>
                  <a:pt x="42" y="210"/>
                  <a:pt x="42" y="210"/>
                </a:cubicBezTo>
                <a:cubicBezTo>
                  <a:pt x="37" y="187"/>
                  <a:pt x="36" y="166"/>
                  <a:pt x="44" y="147"/>
                </a:cubicBezTo>
                <a:cubicBezTo>
                  <a:pt x="25" y="135"/>
                  <a:pt x="25" y="135"/>
                  <a:pt x="25" y="135"/>
                </a:cubicBezTo>
                <a:cubicBezTo>
                  <a:pt x="12" y="162"/>
                  <a:pt x="20" y="185"/>
                  <a:pt x="27" y="199"/>
                </a:cubicBezTo>
                <a:cubicBezTo>
                  <a:pt x="11" y="188"/>
                  <a:pt x="11" y="188"/>
                  <a:pt x="11" y="188"/>
                </a:cubicBezTo>
                <a:cubicBezTo>
                  <a:pt x="10" y="187"/>
                  <a:pt x="9" y="186"/>
                  <a:pt x="8" y="184"/>
                </a:cubicBezTo>
                <a:cubicBezTo>
                  <a:pt x="4" y="175"/>
                  <a:pt x="1" y="165"/>
                  <a:pt x="0" y="154"/>
                </a:cubicBezTo>
                <a:cubicBezTo>
                  <a:pt x="0" y="143"/>
                  <a:pt x="2" y="132"/>
                  <a:pt x="8" y="120"/>
                </a:cubicBezTo>
                <a:cubicBezTo>
                  <a:pt x="10" y="115"/>
                  <a:pt x="15" y="113"/>
                  <a:pt x="20" y="116"/>
                </a:cubicBezTo>
                <a:cubicBezTo>
                  <a:pt x="20" y="116"/>
                  <a:pt x="21" y="116"/>
                  <a:pt x="21" y="116"/>
                </a:cubicBezTo>
                <a:cubicBezTo>
                  <a:pt x="189" y="229"/>
                  <a:pt x="189" y="229"/>
                  <a:pt x="189" y="229"/>
                </a:cubicBezTo>
                <a:cubicBezTo>
                  <a:pt x="192" y="231"/>
                  <a:pt x="194" y="236"/>
                  <a:pt x="192" y="240"/>
                </a:cubicBezTo>
                <a:cubicBezTo>
                  <a:pt x="192" y="240"/>
                  <a:pt x="192" y="240"/>
                  <a:pt x="192" y="240"/>
                </a:cubicBezTo>
                <a:close/>
                <a:moveTo>
                  <a:pt x="131" y="77"/>
                </a:moveTo>
                <a:cubicBezTo>
                  <a:pt x="121" y="87"/>
                  <a:pt x="121" y="87"/>
                  <a:pt x="121" y="87"/>
                </a:cubicBezTo>
                <a:cubicBezTo>
                  <a:pt x="121" y="115"/>
                  <a:pt x="121" y="115"/>
                  <a:pt x="121" y="115"/>
                </a:cubicBezTo>
                <a:cubicBezTo>
                  <a:pt x="131" y="125"/>
                  <a:pt x="131" y="125"/>
                  <a:pt x="131" y="125"/>
                </a:cubicBezTo>
                <a:cubicBezTo>
                  <a:pt x="188" y="125"/>
                  <a:pt x="188" y="125"/>
                  <a:pt x="188" y="125"/>
                </a:cubicBezTo>
                <a:cubicBezTo>
                  <a:pt x="198" y="115"/>
                  <a:pt x="198" y="115"/>
                  <a:pt x="198" y="115"/>
                </a:cubicBezTo>
                <a:cubicBezTo>
                  <a:pt x="198" y="87"/>
                  <a:pt x="198" y="87"/>
                  <a:pt x="198" y="87"/>
                </a:cubicBezTo>
                <a:cubicBezTo>
                  <a:pt x="188" y="77"/>
                  <a:pt x="188" y="77"/>
                  <a:pt x="188" y="77"/>
                </a:cubicBezTo>
                <a:cubicBezTo>
                  <a:pt x="131" y="77"/>
                  <a:pt x="131" y="77"/>
                  <a:pt x="131" y="77"/>
                </a:cubicBezTo>
                <a:close/>
                <a:moveTo>
                  <a:pt x="327" y="54"/>
                </a:moveTo>
                <a:cubicBezTo>
                  <a:pt x="309" y="0"/>
                  <a:pt x="309" y="0"/>
                  <a:pt x="309" y="0"/>
                </a:cubicBezTo>
                <a:cubicBezTo>
                  <a:pt x="298" y="5"/>
                  <a:pt x="298" y="5"/>
                  <a:pt x="298" y="5"/>
                </a:cubicBezTo>
                <a:cubicBezTo>
                  <a:pt x="295" y="54"/>
                  <a:pt x="295" y="54"/>
                  <a:pt x="295" y="54"/>
                </a:cubicBezTo>
                <a:cubicBezTo>
                  <a:pt x="327" y="54"/>
                  <a:pt x="327" y="54"/>
                  <a:pt x="327" y="54"/>
                </a:cubicBezTo>
                <a:close/>
                <a:moveTo>
                  <a:pt x="107" y="54"/>
                </a:moveTo>
                <a:cubicBezTo>
                  <a:pt x="126" y="0"/>
                  <a:pt x="126" y="0"/>
                  <a:pt x="126" y="0"/>
                </a:cubicBezTo>
                <a:cubicBezTo>
                  <a:pt x="137" y="5"/>
                  <a:pt x="137" y="5"/>
                  <a:pt x="137" y="5"/>
                </a:cubicBezTo>
                <a:cubicBezTo>
                  <a:pt x="140" y="54"/>
                  <a:pt x="140" y="54"/>
                  <a:pt x="140" y="54"/>
                </a:cubicBezTo>
                <a:cubicBezTo>
                  <a:pt x="107" y="54"/>
                  <a:pt x="107" y="54"/>
                  <a:pt x="107" y="54"/>
                </a:cubicBezTo>
                <a:close/>
                <a:moveTo>
                  <a:pt x="305" y="77"/>
                </a:moveTo>
                <a:cubicBezTo>
                  <a:pt x="248" y="77"/>
                  <a:pt x="248" y="77"/>
                  <a:pt x="248" y="77"/>
                </a:cubicBezTo>
                <a:cubicBezTo>
                  <a:pt x="238" y="87"/>
                  <a:pt x="238" y="87"/>
                  <a:pt x="238" y="87"/>
                </a:cubicBezTo>
                <a:cubicBezTo>
                  <a:pt x="238" y="115"/>
                  <a:pt x="238" y="115"/>
                  <a:pt x="238" y="115"/>
                </a:cubicBezTo>
                <a:cubicBezTo>
                  <a:pt x="248" y="125"/>
                  <a:pt x="248" y="125"/>
                  <a:pt x="248" y="125"/>
                </a:cubicBezTo>
                <a:cubicBezTo>
                  <a:pt x="305" y="125"/>
                  <a:pt x="305" y="125"/>
                  <a:pt x="305" y="125"/>
                </a:cubicBezTo>
                <a:cubicBezTo>
                  <a:pt x="315" y="115"/>
                  <a:pt x="315" y="115"/>
                  <a:pt x="315" y="115"/>
                </a:cubicBezTo>
                <a:cubicBezTo>
                  <a:pt x="315" y="87"/>
                  <a:pt x="315" y="87"/>
                  <a:pt x="315" y="87"/>
                </a:cubicBezTo>
                <a:cubicBezTo>
                  <a:pt x="305" y="77"/>
                  <a:pt x="305" y="77"/>
                  <a:pt x="305" y="77"/>
                </a:cubicBezTo>
                <a:close/>
                <a:moveTo>
                  <a:pt x="209" y="62"/>
                </a:moveTo>
                <a:cubicBezTo>
                  <a:pt x="209" y="62"/>
                  <a:pt x="209" y="62"/>
                  <a:pt x="209" y="62"/>
                </a:cubicBezTo>
                <a:cubicBezTo>
                  <a:pt x="201" y="62"/>
                  <a:pt x="201" y="62"/>
                  <a:pt x="201" y="62"/>
                </a:cubicBezTo>
                <a:cubicBezTo>
                  <a:pt x="201" y="62"/>
                  <a:pt x="201" y="62"/>
                  <a:pt x="201" y="62"/>
                </a:cubicBezTo>
                <a:cubicBezTo>
                  <a:pt x="107" y="62"/>
                  <a:pt x="107" y="62"/>
                  <a:pt x="107" y="62"/>
                </a:cubicBezTo>
                <a:cubicBezTo>
                  <a:pt x="107" y="121"/>
                  <a:pt x="107" y="121"/>
                  <a:pt x="107" y="121"/>
                </a:cubicBezTo>
                <a:cubicBezTo>
                  <a:pt x="127" y="140"/>
                  <a:pt x="127" y="140"/>
                  <a:pt x="127" y="140"/>
                </a:cubicBezTo>
                <a:cubicBezTo>
                  <a:pt x="192" y="140"/>
                  <a:pt x="192" y="140"/>
                  <a:pt x="192" y="140"/>
                </a:cubicBezTo>
                <a:cubicBezTo>
                  <a:pt x="211" y="121"/>
                  <a:pt x="211" y="121"/>
                  <a:pt x="211" y="121"/>
                </a:cubicBezTo>
                <a:cubicBezTo>
                  <a:pt x="225" y="121"/>
                  <a:pt x="225" y="121"/>
                  <a:pt x="225" y="121"/>
                </a:cubicBezTo>
                <a:cubicBezTo>
                  <a:pt x="244" y="140"/>
                  <a:pt x="244" y="140"/>
                  <a:pt x="244" y="140"/>
                </a:cubicBezTo>
                <a:cubicBezTo>
                  <a:pt x="309" y="140"/>
                  <a:pt x="309" y="140"/>
                  <a:pt x="309" y="140"/>
                </a:cubicBezTo>
                <a:cubicBezTo>
                  <a:pt x="329" y="121"/>
                  <a:pt x="329" y="121"/>
                  <a:pt x="329" y="121"/>
                </a:cubicBezTo>
                <a:cubicBezTo>
                  <a:pt x="329" y="62"/>
                  <a:pt x="329" y="62"/>
                  <a:pt x="329" y="62"/>
                </a:cubicBezTo>
                <a:cubicBezTo>
                  <a:pt x="227" y="62"/>
                  <a:pt x="227" y="62"/>
                  <a:pt x="227" y="62"/>
                </a:cubicBezTo>
                <a:cubicBezTo>
                  <a:pt x="227" y="62"/>
                  <a:pt x="227" y="62"/>
                  <a:pt x="227" y="62"/>
                </a:cubicBezTo>
                <a:cubicBezTo>
                  <a:pt x="218" y="62"/>
                  <a:pt x="218" y="62"/>
                  <a:pt x="218" y="62"/>
                </a:cubicBezTo>
                <a:cubicBezTo>
                  <a:pt x="209" y="62"/>
                  <a:pt x="209" y="62"/>
                  <a:pt x="209" y="62"/>
                </a:cubicBezTo>
                <a:close/>
                <a:moveTo>
                  <a:pt x="208" y="298"/>
                </a:moveTo>
                <a:cubicBezTo>
                  <a:pt x="204" y="300"/>
                  <a:pt x="198" y="298"/>
                  <a:pt x="196" y="294"/>
                </a:cubicBezTo>
                <a:cubicBezTo>
                  <a:pt x="194" y="289"/>
                  <a:pt x="196" y="284"/>
                  <a:pt x="200" y="282"/>
                </a:cubicBezTo>
                <a:cubicBezTo>
                  <a:pt x="376" y="219"/>
                  <a:pt x="376" y="219"/>
                  <a:pt x="376" y="219"/>
                </a:cubicBezTo>
                <a:cubicBezTo>
                  <a:pt x="381" y="217"/>
                  <a:pt x="386" y="219"/>
                  <a:pt x="388" y="223"/>
                </a:cubicBezTo>
                <a:cubicBezTo>
                  <a:pt x="390" y="228"/>
                  <a:pt x="389" y="233"/>
                  <a:pt x="384" y="235"/>
                </a:cubicBezTo>
                <a:cubicBezTo>
                  <a:pt x="208" y="298"/>
                  <a:pt x="208" y="298"/>
                  <a:pt x="208" y="298"/>
                </a:cubicBezTo>
                <a:close/>
                <a:moveTo>
                  <a:pt x="200" y="257"/>
                </a:moveTo>
                <a:cubicBezTo>
                  <a:pt x="376" y="195"/>
                  <a:pt x="376" y="195"/>
                  <a:pt x="376" y="195"/>
                </a:cubicBezTo>
                <a:cubicBezTo>
                  <a:pt x="378" y="194"/>
                  <a:pt x="378" y="192"/>
                  <a:pt x="378" y="191"/>
                </a:cubicBezTo>
                <a:cubicBezTo>
                  <a:pt x="377" y="189"/>
                  <a:pt x="375" y="189"/>
                  <a:pt x="374" y="189"/>
                </a:cubicBezTo>
                <a:cubicBezTo>
                  <a:pt x="198" y="252"/>
                  <a:pt x="198" y="252"/>
                  <a:pt x="198" y="252"/>
                </a:cubicBezTo>
                <a:cubicBezTo>
                  <a:pt x="196" y="253"/>
                  <a:pt x="196" y="254"/>
                  <a:pt x="196" y="256"/>
                </a:cubicBezTo>
                <a:cubicBezTo>
                  <a:pt x="197" y="257"/>
                  <a:pt x="199" y="258"/>
                  <a:pt x="200" y="257"/>
                </a:cubicBezTo>
                <a:close/>
                <a:moveTo>
                  <a:pt x="194" y="222"/>
                </a:moveTo>
                <a:cubicBezTo>
                  <a:pt x="197" y="224"/>
                  <a:pt x="200" y="224"/>
                  <a:pt x="203" y="222"/>
                </a:cubicBezTo>
                <a:cubicBezTo>
                  <a:pt x="203" y="222"/>
                  <a:pt x="203" y="222"/>
                  <a:pt x="203" y="222"/>
                </a:cubicBezTo>
                <a:cubicBezTo>
                  <a:pt x="375" y="163"/>
                  <a:pt x="375" y="163"/>
                  <a:pt x="375" y="163"/>
                </a:cubicBezTo>
                <a:cubicBezTo>
                  <a:pt x="380" y="161"/>
                  <a:pt x="382" y="155"/>
                  <a:pt x="379" y="151"/>
                </a:cubicBezTo>
                <a:cubicBezTo>
                  <a:pt x="379" y="149"/>
                  <a:pt x="377" y="148"/>
                  <a:pt x="376" y="147"/>
                </a:cubicBezTo>
                <a:cubicBezTo>
                  <a:pt x="340" y="124"/>
                  <a:pt x="340" y="124"/>
                  <a:pt x="340" y="124"/>
                </a:cubicBezTo>
                <a:cubicBezTo>
                  <a:pt x="340" y="126"/>
                  <a:pt x="340" y="126"/>
                  <a:pt x="340" y="126"/>
                </a:cubicBezTo>
                <a:cubicBezTo>
                  <a:pt x="328" y="138"/>
                  <a:pt x="328" y="138"/>
                  <a:pt x="328" y="138"/>
                </a:cubicBezTo>
                <a:cubicBezTo>
                  <a:pt x="351" y="152"/>
                  <a:pt x="351" y="152"/>
                  <a:pt x="351" y="152"/>
                </a:cubicBezTo>
                <a:cubicBezTo>
                  <a:pt x="200" y="204"/>
                  <a:pt x="200" y="204"/>
                  <a:pt x="200" y="204"/>
                </a:cubicBezTo>
                <a:cubicBezTo>
                  <a:pt x="122" y="152"/>
                  <a:pt x="122" y="152"/>
                  <a:pt x="122" y="152"/>
                </a:cubicBezTo>
                <a:cubicBezTo>
                  <a:pt x="122" y="152"/>
                  <a:pt x="122" y="152"/>
                  <a:pt x="122" y="152"/>
                </a:cubicBezTo>
                <a:cubicBezTo>
                  <a:pt x="121" y="152"/>
                  <a:pt x="121" y="152"/>
                  <a:pt x="121" y="152"/>
                </a:cubicBezTo>
                <a:cubicBezTo>
                  <a:pt x="51" y="105"/>
                  <a:pt x="51" y="105"/>
                  <a:pt x="51" y="105"/>
                </a:cubicBezTo>
                <a:cubicBezTo>
                  <a:pt x="95" y="90"/>
                  <a:pt x="95" y="90"/>
                  <a:pt x="95" y="90"/>
                </a:cubicBezTo>
                <a:cubicBezTo>
                  <a:pt x="95" y="71"/>
                  <a:pt x="95" y="71"/>
                  <a:pt x="95" y="71"/>
                </a:cubicBezTo>
                <a:cubicBezTo>
                  <a:pt x="28" y="94"/>
                  <a:pt x="28" y="94"/>
                  <a:pt x="28" y="94"/>
                </a:cubicBezTo>
                <a:cubicBezTo>
                  <a:pt x="23" y="96"/>
                  <a:pt x="21" y="101"/>
                  <a:pt x="23" y="106"/>
                </a:cubicBezTo>
                <a:cubicBezTo>
                  <a:pt x="24" y="107"/>
                  <a:pt x="25" y="109"/>
                  <a:pt x="26" y="110"/>
                </a:cubicBezTo>
                <a:cubicBezTo>
                  <a:pt x="26" y="110"/>
                  <a:pt x="26" y="110"/>
                  <a:pt x="26" y="110"/>
                </a:cubicBezTo>
                <a:cubicBezTo>
                  <a:pt x="194" y="222"/>
                  <a:pt x="194" y="222"/>
                  <a:pt x="194" y="222"/>
                </a:cubicBezTo>
                <a:close/>
                <a:moveTo>
                  <a:pt x="156" y="50"/>
                </a:moveTo>
                <a:cubicBezTo>
                  <a:pt x="197" y="36"/>
                  <a:pt x="197" y="36"/>
                  <a:pt x="197" y="36"/>
                </a:cubicBezTo>
                <a:cubicBezTo>
                  <a:pt x="200" y="35"/>
                  <a:pt x="203" y="35"/>
                  <a:pt x="206" y="37"/>
                </a:cubicBezTo>
                <a:cubicBezTo>
                  <a:pt x="227" y="50"/>
                  <a:pt x="227" y="50"/>
                  <a:pt x="227" y="50"/>
                </a:cubicBezTo>
                <a:cubicBezTo>
                  <a:pt x="218" y="50"/>
                  <a:pt x="218" y="50"/>
                  <a:pt x="218" y="50"/>
                </a:cubicBezTo>
                <a:cubicBezTo>
                  <a:pt x="183" y="50"/>
                  <a:pt x="183" y="50"/>
                  <a:pt x="183" y="50"/>
                </a:cubicBezTo>
                <a:cubicBezTo>
                  <a:pt x="183" y="50"/>
                  <a:pt x="183" y="50"/>
                  <a:pt x="183" y="50"/>
                </a:cubicBezTo>
                <a:cubicBezTo>
                  <a:pt x="156" y="50"/>
                  <a:pt x="156" y="50"/>
                  <a:pt x="156" y="50"/>
                </a:cubicBezTo>
                <a:close/>
                <a:moveTo>
                  <a:pt x="287" y="89"/>
                </a:moveTo>
                <a:cubicBezTo>
                  <a:pt x="303" y="100"/>
                  <a:pt x="303" y="100"/>
                  <a:pt x="303" y="100"/>
                </a:cubicBezTo>
                <a:cubicBezTo>
                  <a:pt x="303" y="110"/>
                  <a:pt x="303" y="110"/>
                  <a:pt x="303" y="110"/>
                </a:cubicBezTo>
                <a:cubicBezTo>
                  <a:pt x="300" y="113"/>
                  <a:pt x="300" y="113"/>
                  <a:pt x="300" y="113"/>
                </a:cubicBezTo>
                <a:cubicBezTo>
                  <a:pt x="291" y="113"/>
                  <a:pt x="291" y="113"/>
                  <a:pt x="291" y="113"/>
                </a:cubicBezTo>
                <a:cubicBezTo>
                  <a:pt x="254" y="89"/>
                  <a:pt x="254" y="89"/>
                  <a:pt x="254" y="89"/>
                </a:cubicBezTo>
                <a:lnTo>
                  <a:pt x="287" y="8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3" name="Freeform 12">
            <a:extLst>
              <a:ext uri="{FF2B5EF4-FFF2-40B4-BE49-F238E27FC236}">
                <a16:creationId xmlns:a16="http://schemas.microsoft.com/office/drawing/2014/main" id="{5325BB1A-2399-45BE-B3F6-47F5CC879372}"/>
              </a:ext>
            </a:extLst>
          </p:cNvPr>
          <p:cNvSpPr>
            <a:spLocks noEditPoints="1"/>
          </p:cNvSpPr>
          <p:nvPr/>
        </p:nvSpPr>
        <p:spPr bwMode="auto">
          <a:xfrm>
            <a:off x="9724200" y="3490393"/>
            <a:ext cx="530833" cy="613375"/>
          </a:xfrm>
          <a:custGeom>
            <a:avLst/>
            <a:gdLst>
              <a:gd name="T0" fmla="*/ 277 w 290"/>
              <a:gd name="T1" fmla="*/ 310 h 335"/>
              <a:gd name="T2" fmla="*/ 75 w 290"/>
              <a:gd name="T3" fmla="*/ 310 h 335"/>
              <a:gd name="T4" fmla="*/ 109 w 290"/>
              <a:gd name="T5" fmla="*/ 297 h 335"/>
              <a:gd name="T6" fmla="*/ 116 w 290"/>
              <a:gd name="T7" fmla="*/ 291 h 335"/>
              <a:gd name="T8" fmla="*/ 212 w 290"/>
              <a:gd name="T9" fmla="*/ 152 h 335"/>
              <a:gd name="T10" fmla="*/ 213 w 290"/>
              <a:gd name="T11" fmla="*/ 149 h 335"/>
              <a:gd name="T12" fmla="*/ 213 w 290"/>
              <a:gd name="T13" fmla="*/ 149 h 335"/>
              <a:gd name="T14" fmla="*/ 237 w 290"/>
              <a:gd name="T15" fmla="*/ 115 h 335"/>
              <a:gd name="T16" fmla="*/ 220 w 290"/>
              <a:gd name="T17" fmla="*/ 23 h 335"/>
              <a:gd name="T18" fmla="*/ 215 w 290"/>
              <a:gd name="T19" fmla="*/ 20 h 335"/>
              <a:gd name="T20" fmla="*/ 124 w 290"/>
              <a:gd name="T21" fmla="*/ 37 h 335"/>
              <a:gd name="T22" fmla="*/ 100 w 290"/>
              <a:gd name="T23" fmla="*/ 72 h 335"/>
              <a:gd name="T24" fmla="*/ 101 w 290"/>
              <a:gd name="T25" fmla="*/ 72 h 335"/>
              <a:gd name="T26" fmla="*/ 98 w 290"/>
              <a:gd name="T27" fmla="*/ 74 h 335"/>
              <a:gd name="T28" fmla="*/ 3 w 290"/>
              <a:gd name="T29" fmla="*/ 213 h 335"/>
              <a:gd name="T30" fmla="*/ 0 w 290"/>
              <a:gd name="T31" fmla="*/ 222 h 335"/>
              <a:gd name="T32" fmla="*/ 0 w 290"/>
              <a:gd name="T33" fmla="*/ 318 h 335"/>
              <a:gd name="T34" fmla="*/ 4 w 290"/>
              <a:gd name="T35" fmla="*/ 328 h 335"/>
              <a:gd name="T36" fmla="*/ 15 w 290"/>
              <a:gd name="T37" fmla="*/ 335 h 335"/>
              <a:gd name="T38" fmla="*/ 277 w 290"/>
              <a:gd name="T39" fmla="*/ 335 h 335"/>
              <a:gd name="T40" fmla="*/ 290 w 290"/>
              <a:gd name="T41" fmla="*/ 323 h 335"/>
              <a:gd name="T42" fmla="*/ 277 w 290"/>
              <a:gd name="T43" fmla="*/ 310 h 335"/>
              <a:gd name="T44" fmla="*/ 148 w 290"/>
              <a:gd name="T45" fmla="*/ 54 h 335"/>
              <a:gd name="T46" fmla="*/ 199 w 290"/>
              <a:gd name="T47" fmla="*/ 44 h 335"/>
              <a:gd name="T48" fmla="*/ 204 w 290"/>
              <a:gd name="T49" fmla="*/ 47 h 335"/>
              <a:gd name="T50" fmla="*/ 213 w 290"/>
              <a:gd name="T51" fmla="*/ 99 h 335"/>
              <a:gd name="T52" fmla="*/ 196 w 290"/>
              <a:gd name="T53" fmla="*/ 124 h 335"/>
              <a:gd name="T54" fmla="*/ 130 w 290"/>
              <a:gd name="T55" fmla="*/ 79 h 335"/>
              <a:gd name="T56" fmla="*/ 148 w 290"/>
              <a:gd name="T57" fmla="*/ 54 h 335"/>
              <a:gd name="T58" fmla="*/ 30 w 290"/>
              <a:gd name="T59" fmla="*/ 265 h 335"/>
              <a:gd name="T60" fmla="*/ 29 w 290"/>
              <a:gd name="T61" fmla="*/ 266 h 335"/>
              <a:gd name="T62" fmla="*/ 29 w 290"/>
              <a:gd name="T63" fmla="*/ 226 h 335"/>
              <a:gd name="T64" fmla="*/ 114 w 290"/>
              <a:gd name="T65" fmla="*/ 103 h 335"/>
              <a:gd name="T66" fmla="*/ 134 w 290"/>
              <a:gd name="T67" fmla="*/ 117 h 335"/>
              <a:gd name="T68" fmla="*/ 56 w 290"/>
              <a:gd name="T69" fmla="*/ 231 h 335"/>
              <a:gd name="T70" fmla="*/ 60 w 290"/>
              <a:gd name="T71" fmla="*/ 253 h 335"/>
              <a:gd name="T72" fmla="*/ 81 w 290"/>
              <a:gd name="T73" fmla="*/ 249 h 335"/>
              <a:gd name="T74" fmla="*/ 160 w 290"/>
              <a:gd name="T75" fmla="*/ 134 h 335"/>
              <a:gd name="T76" fmla="*/ 180 w 290"/>
              <a:gd name="T77" fmla="*/ 148 h 335"/>
              <a:gd name="T78" fmla="*/ 95 w 290"/>
              <a:gd name="T79" fmla="*/ 271 h 335"/>
              <a:gd name="T80" fmla="*/ 59 w 290"/>
              <a:gd name="T81" fmla="*/ 285 h 335"/>
              <a:gd name="T82" fmla="*/ 30 w 290"/>
              <a:gd name="T83" fmla="*/ 265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0" h="335">
                <a:moveTo>
                  <a:pt x="277" y="310"/>
                </a:moveTo>
                <a:cubicBezTo>
                  <a:pt x="75" y="310"/>
                  <a:pt x="75" y="310"/>
                  <a:pt x="75" y="310"/>
                </a:cubicBezTo>
                <a:cubicBezTo>
                  <a:pt x="109" y="297"/>
                  <a:pt x="109" y="297"/>
                  <a:pt x="109" y="297"/>
                </a:cubicBezTo>
                <a:cubicBezTo>
                  <a:pt x="112" y="295"/>
                  <a:pt x="114" y="294"/>
                  <a:pt x="116" y="291"/>
                </a:cubicBezTo>
                <a:cubicBezTo>
                  <a:pt x="212" y="152"/>
                  <a:pt x="212" y="152"/>
                  <a:pt x="212" y="152"/>
                </a:cubicBezTo>
                <a:cubicBezTo>
                  <a:pt x="212" y="151"/>
                  <a:pt x="213" y="150"/>
                  <a:pt x="213" y="149"/>
                </a:cubicBezTo>
                <a:cubicBezTo>
                  <a:pt x="213" y="149"/>
                  <a:pt x="213" y="149"/>
                  <a:pt x="213" y="149"/>
                </a:cubicBezTo>
                <a:cubicBezTo>
                  <a:pt x="237" y="115"/>
                  <a:pt x="237" y="115"/>
                  <a:pt x="237" y="115"/>
                </a:cubicBezTo>
                <a:cubicBezTo>
                  <a:pt x="258" y="85"/>
                  <a:pt x="250" y="44"/>
                  <a:pt x="220" y="23"/>
                </a:cubicBezTo>
                <a:cubicBezTo>
                  <a:pt x="215" y="20"/>
                  <a:pt x="215" y="20"/>
                  <a:pt x="215" y="20"/>
                </a:cubicBezTo>
                <a:cubicBezTo>
                  <a:pt x="185" y="0"/>
                  <a:pt x="144" y="7"/>
                  <a:pt x="124" y="37"/>
                </a:cubicBezTo>
                <a:cubicBezTo>
                  <a:pt x="100" y="72"/>
                  <a:pt x="100" y="72"/>
                  <a:pt x="100" y="72"/>
                </a:cubicBezTo>
                <a:cubicBezTo>
                  <a:pt x="101" y="72"/>
                  <a:pt x="101" y="72"/>
                  <a:pt x="101" y="72"/>
                </a:cubicBezTo>
                <a:cubicBezTo>
                  <a:pt x="100" y="73"/>
                  <a:pt x="99" y="73"/>
                  <a:pt x="98" y="74"/>
                </a:cubicBezTo>
                <a:cubicBezTo>
                  <a:pt x="3" y="213"/>
                  <a:pt x="3" y="213"/>
                  <a:pt x="3" y="213"/>
                </a:cubicBezTo>
                <a:cubicBezTo>
                  <a:pt x="1" y="216"/>
                  <a:pt x="0" y="219"/>
                  <a:pt x="0" y="222"/>
                </a:cubicBezTo>
                <a:cubicBezTo>
                  <a:pt x="0" y="318"/>
                  <a:pt x="0" y="318"/>
                  <a:pt x="0" y="318"/>
                </a:cubicBezTo>
                <a:cubicBezTo>
                  <a:pt x="0" y="322"/>
                  <a:pt x="1" y="325"/>
                  <a:pt x="4" y="328"/>
                </a:cubicBezTo>
                <a:cubicBezTo>
                  <a:pt x="6" y="332"/>
                  <a:pt x="10" y="335"/>
                  <a:pt x="15" y="335"/>
                </a:cubicBezTo>
                <a:cubicBezTo>
                  <a:pt x="277" y="335"/>
                  <a:pt x="277" y="335"/>
                  <a:pt x="277" y="335"/>
                </a:cubicBezTo>
                <a:cubicBezTo>
                  <a:pt x="284" y="335"/>
                  <a:pt x="290" y="330"/>
                  <a:pt x="290" y="323"/>
                </a:cubicBezTo>
                <a:cubicBezTo>
                  <a:pt x="290" y="316"/>
                  <a:pt x="284" y="310"/>
                  <a:pt x="277" y="310"/>
                </a:cubicBezTo>
                <a:close/>
                <a:moveTo>
                  <a:pt x="148" y="54"/>
                </a:moveTo>
                <a:cubicBezTo>
                  <a:pt x="159" y="37"/>
                  <a:pt x="182" y="33"/>
                  <a:pt x="199" y="44"/>
                </a:cubicBezTo>
                <a:cubicBezTo>
                  <a:pt x="204" y="47"/>
                  <a:pt x="204" y="47"/>
                  <a:pt x="204" y="47"/>
                </a:cubicBezTo>
                <a:cubicBezTo>
                  <a:pt x="220" y="59"/>
                  <a:pt x="225" y="82"/>
                  <a:pt x="213" y="99"/>
                </a:cubicBezTo>
                <a:cubicBezTo>
                  <a:pt x="196" y="124"/>
                  <a:pt x="196" y="124"/>
                  <a:pt x="196" y="124"/>
                </a:cubicBezTo>
                <a:cubicBezTo>
                  <a:pt x="130" y="79"/>
                  <a:pt x="130" y="79"/>
                  <a:pt x="130" y="79"/>
                </a:cubicBezTo>
                <a:lnTo>
                  <a:pt x="148" y="54"/>
                </a:lnTo>
                <a:close/>
                <a:moveTo>
                  <a:pt x="30" y="265"/>
                </a:moveTo>
                <a:cubicBezTo>
                  <a:pt x="29" y="266"/>
                  <a:pt x="29" y="266"/>
                  <a:pt x="29" y="266"/>
                </a:cubicBezTo>
                <a:cubicBezTo>
                  <a:pt x="29" y="226"/>
                  <a:pt x="29" y="226"/>
                  <a:pt x="29" y="226"/>
                </a:cubicBezTo>
                <a:cubicBezTo>
                  <a:pt x="114" y="103"/>
                  <a:pt x="114" y="103"/>
                  <a:pt x="114" y="103"/>
                </a:cubicBezTo>
                <a:cubicBezTo>
                  <a:pt x="134" y="117"/>
                  <a:pt x="134" y="117"/>
                  <a:pt x="134" y="117"/>
                </a:cubicBezTo>
                <a:cubicBezTo>
                  <a:pt x="56" y="231"/>
                  <a:pt x="56" y="231"/>
                  <a:pt x="56" y="231"/>
                </a:cubicBezTo>
                <a:cubicBezTo>
                  <a:pt x="51" y="238"/>
                  <a:pt x="53" y="248"/>
                  <a:pt x="60" y="253"/>
                </a:cubicBezTo>
                <a:cubicBezTo>
                  <a:pt x="67" y="258"/>
                  <a:pt x="76" y="256"/>
                  <a:pt x="81" y="249"/>
                </a:cubicBezTo>
                <a:cubicBezTo>
                  <a:pt x="160" y="134"/>
                  <a:pt x="160" y="134"/>
                  <a:pt x="160" y="134"/>
                </a:cubicBezTo>
                <a:cubicBezTo>
                  <a:pt x="180" y="148"/>
                  <a:pt x="180" y="148"/>
                  <a:pt x="180" y="148"/>
                </a:cubicBezTo>
                <a:cubicBezTo>
                  <a:pt x="95" y="271"/>
                  <a:pt x="95" y="271"/>
                  <a:pt x="95" y="271"/>
                </a:cubicBezTo>
                <a:cubicBezTo>
                  <a:pt x="59" y="285"/>
                  <a:pt x="59" y="285"/>
                  <a:pt x="59" y="285"/>
                </a:cubicBezTo>
                <a:lnTo>
                  <a:pt x="30" y="265"/>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0-#ppt_w/2"/>
                                          </p:val>
                                        </p:tav>
                                        <p:tav tm="100000">
                                          <p:val>
                                            <p:strVal val="#ppt_x"/>
                                          </p:val>
                                        </p:tav>
                                      </p:tavLst>
                                    </p:anim>
                                    <p:anim calcmode="lin" valueType="num">
                                      <p:cBhvr additive="base">
                                        <p:cTn id="12" dur="500" fill="hold"/>
                                        <p:tgtEl>
                                          <p:spTgt spid="50"/>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53"/>
                                        </p:tgtEl>
                                        <p:attrNameLst>
                                          <p:attrName>style.visibility</p:attrName>
                                        </p:attrNameLst>
                                      </p:cBhvr>
                                      <p:to>
                                        <p:strVal val="visible"/>
                                      </p:to>
                                    </p:set>
                                    <p:anim calcmode="lin" valueType="num">
                                      <p:cBhvr additive="base">
                                        <p:cTn id="15" dur="500" fill="hold"/>
                                        <p:tgtEl>
                                          <p:spTgt spid="53"/>
                                        </p:tgtEl>
                                        <p:attrNameLst>
                                          <p:attrName>ppt_x</p:attrName>
                                        </p:attrNameLst>
                                      </p:cBhvr>
                                      <p:tavLst>
                                        <p:tav tm="0">
                                          <p:val>
                                            <p:strVal val="0-#ppt_w/2"/>
                                          </p:val>
                                        </p:tav>
                                        <p:tav tm="100000">
                                          <p:val>
                                            <p:strVal val="#ppt_x"/>
                                          </p:val>
                                        </p:tav>
                                      </p:tavLst>
                                    </p:anim>
                                    <p:anim calcmode="lin" valueType="num">
                                      <p:cBhvr additive="base">
                                        <p:cTn id="16" dur="500" fill="hold"/>
                                        <p:tgtEl>
                                          <p:spTgt spid="53"/>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56"/>
                                        </p:tgtEl>
                                        <p:attrNameLst>
                                          <p:attrName>style.visibility</p:attrName>
                                        </p:attrNameLst>
                                      </p:cBhvr>
                                      <p:to>
                                        <p:strVal val="visible"/>
                                      </p:to>
                                    </p:set>
                                    <p:anim calcmode="lin" valueType="num">
                                      <p:cBhvr additive="base">
                                        <p:cTn id="19" dur="500" fill="hold"/>
                                        <p:tgtEl>
                                          <p:spTgt spid="56"/>
                                        </p:tgtEl>
                                        <p:attrNameLst>
                                          <p:attrName>ppt_x</p:attrName>
                                        </p:attrNameLst>
                                      </p:cBhvr>
                                      <p:tavLst>
                                        <p:tav tm="0">
                                          <p:val>
                                            <p:strVal val="0-#ppt_w/2"/>
                                          </p:val>
                                        </p:tav>
                                        <p:tav tm="100000">
                                          <p:val>
                                            <p:strVal val="#ppt_x"/>
                                          </p:val>
                                        </p:tav>
                                      </p:tavLst>
                                    </p:anim>
                                    <p:anim calcmode="lin" valueType="num">
                                      <p:cBhvr additive="base">
                                        <p:cTn id="20" dur="500" fill="hold"/>
                                        <p:tgtEl>
                                          <p:spTgt spid="56"/>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59"/>
                                        </p:tgtEl>
                                        <p:attrNameLst>
                                          <p:attrName>style.visibility</p:attrName>
                                        </p:attrNameLst>
                                      </p:cBhvr>
                                      <p:to>
                                        <p:strVal val="visible"/>
                                      </p:to>
                                    </p:set>
                                    <p:anim calcmode="lin" valueType="num">
                                      <p:cBhvr additive="base">
                                        <p:cTn id="23" dur="500" fill="hold"/>
                                        <p:tgtEl>
                                          <p:spTgt spid="59"/>
                                        </p:tgtEl>
                                        <p:attrNameLst>
                                          <p:attrName>ppt_x</p:attrName>
                                        </p:attrNameLst>
                                      </p:cBhvr>
                                      <p:tavLst>
                                        <p:tav tm="0">
                                          <p:val>
                                            <p:strVal val="0-#ppt_w/2"/>
                                          </p:val>
                                        </p:tav>
                                        <p:tav tm="100000">
                                          <p:val>
                                            <p:strVal val="#ppt_x"/>
                                          </p:val>
                                        </p:tav>
                                      </p:tavLst>
                                    </p:anim>
                                    <p:anim calcmode="lin" valueType="num">
                                      <p:cBhvr additive="base">
                                        <p:cTn id="24" dur="500" fill="hold"/>
                                        <p:tgtEl>
                                          <p:spTgt spid="59"/>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62"/>
                                        </p:tgtEl>
                                        <p:attrNameLst>
                                          <p:attrName>style.visibility</p:attrName>
                                        </p:attrNameLst>
                                      </p:cBhvr>
                                      <p:to>
                                        <p:strVal val="visible"/>
                                      </p:to>
                                    </p:set>
                                    <p:anim calcmode="lin" valueType="num">
                                      <p:cBhvr additive="base">
                                        <p:cTn id="27" dur="500" fill="hold"/>
                                        <p:tgtEl>
                                          <p:spTgt spid="62"/>
                                        </p:tgtEl>
                                        <p:attrNameLst>
                                          <p:attrName>ppt_x</p:attrName>
                                        </p:attrNameLst>
                                      </p:cBhvr>
                                      <p:tavLst>
                                        <p:tav tm="0">
                                          <p:val>
                                            <p:strVal val="0-#ppt_w/2"/>
                                          </p:val>
                                        </p:tav>
                                        <p:tav tm="100000">
                                          <p:val>
                                            <p:strVal val="#ppt_x"/>
                                          </p:val>
                                        </p:tav>
                                      </p:tavLst>
                                    </p:anim>
                                    <p:anim calcmode="lin" valueType="num">
                                      <p:cBhvr additive="base">
                                        <p:cTn id="28" dur="500" fill="hold"/>
                                        <p:tgtEl>
                                          <p:spTgt spid="62"/>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65"/>
                                        </p:tgtEl>
                                        <p:attrNameLst>
                                          <p:attrName>style.visibility</p:attrName>
                                        </p:attrNameLst>
                                      </p:cBhvr>
                                      <p:to>
                                        <p:strVal val="visible"/>
                                      </p:to>
                                    </p:set>
                                    <p:anim calcmode="lin" valueType="num">
                                      <p:cBhvr additive="base">
                                        <p:cTn id="31" dur="500" fill="hold"/>
                                        <p:tgtEl>
                                          <p:spTgt spid="65"/>
                                        </p:tgtEl>
                                        <p:attrNameLst>
                                          <p:attrName>ppt_x</p:attrName>
                                        </p:attrNameLst>
                                      </p:cBhvr>
                                      <p:tavLst>
                                        <p:tav tm="0">
                                          <p:val>
                                            <p:strVal val="0-#ppt_w/2"/>
                                          </p:val>
                                        </p:tav>
                                        <p:tav tm="100000">
                                          <p:val>
                                            <p:strVal val="#ppt_x"/>
                                          </p:val>
                                        </p:tav>
                                      </p:tavLst>
                                    </p:anim>
                                    <p:anim calcmode="lin" valueType="num">
                                      <p:cBhvr additive="base">
                                        <p:cTn id="32" dur="500" fill="hold"/>
                                        <p:tgtEl>
                                          <p:spTgt spid="65"/>
                                        </p:tgtEl>
                                        <p:attrNameLst>
                                          <p:attrName>ppt_y</p:attrName>
                                        </p:attrNameLst>
                                      </p:cBhvr>
                                      <p:tavLst>
                                        <p:tav tm="0">
                                          <p:val>
                                            <p:strVal val="#ppt_y"/>
                                          </p:val>
                                        </p:tav>
                                        <p:tav tm="100000">
                                          <p:val>
                                            <p:strVal val="#ppt_y"/>
                                          </p:val>
                                        </p:tav>
                                      </p:tavLst>
                                    </p:anim>
                                  </p:childTnLst>
                                </p:cTn>
                              </p:par>
                            </p:childTnLst>
                          </p:cTn>
                        </p:par>
                        <p:par>
                          <p:cTn id="33" fill="hold">
                            <p:stCondLst>
                              <p:cond delay="1000"/>
                            </p:stCondLst>
                            <p:childTnLst>
                              <p:par>
                                <p:cTn id="34" presetID="42" presetClass="entr" presetSubtype="0" fill="hold" grpId="0" nodeType="afterEffect">
                                  <p:stCondLst>
                                    <p:cond delay="0"/>
                                  </p:stCondLst>
                                  <p:childTnLst>
                                    <p:set>
                                      <p:cBhvr>
                                        <p:cTn id="35" dur="1" fill="hold">
                                          <p:stCondLst>
                                            <p:cond delay="0"/>
                                          </p:stCondLst>
                                        </p:cTn>
                                        <p:tgtEl>
                                          <p:spTgt spid="68"/>
                                        </p:tgtEl>
                                        <p:attrNameLst>
                                          <p:attrName>style.visibility</p:attrName>
                                        </p:attrNameLst>
                                      </p:cBhvr>
                                      <p:to>
                                        <p:strVal val="visible"/>
                                      </p:to>
                                    </p:set>
                                    <p:animEffect transition="in" filter="fade">
                                      <p:cBhvr>
                                        <p:cTn id="36" dur="500"/>
                                        <p:tgtEl>
                                          <p:spTgt spid="68"/>
                                        </p:tgtEl>
                                      </p:cBhvr>
                                    </p:animEffect>
                                    <p:anim calcmode="lin" valueType="num">
                                      <p:cBhvr>
                                        <p:cTn id="37" dur="500" fill="hold"/>
                                        <p:tgtEl>
                                          <p:spTgt spid="68"/>
                                        </p:tgtEl>
                                        <p:attrNameLst>
                                          <p:attrName>ppt_x</p:attrName>
                                        </p:attrNameLst>
                                      </p:cBhvr>
                                      <p:tavLst>
                                        <p:tav tm="0">
                                          <p:val>
                                            <p:strVal val="#ppt_x"/>
                                          </p:val>
                                        </p:tav>
                                        <p:tav tm="100000">
                                          <p:val>
                                            <p:strVal val="#ppt_x"/>
                                          </p:val>
                                        </p:tav>
                                      </p:tavLst>
                                    </p:anim>
                                    <p:anim calcmode="lin" valueType="num">
                                      <p:cBhvr>
                                        <p:cTn id="38" dur="500" fill="hold"/>
                                        <p:tgtEl>
                                          <p:spTgt spid="68"/>
                                        </p:tgtEl>
                                        <p:attrNameLst>
                                          <p:attrName>ppt_y</p:attrName>
                                        </p:attrNameLst>
                                      </p:cBhvr>
                                      <p:tavLst>
                                        <p:tav tm="0">
                                          <p:val>
                                            <p:strVal val="#ppt_y+.1"/>
                                          </p:val>
                                        </p:tav>
                                        <p:tav tm="100000">
                                          <p:val>
                                            <p:strVal val="#ppt_y"/>
                                          </p:val>
                                        </p:tav>
                                      </p:tavLst>
                                    </p:anim>
                                  </p:childTnLst>
                                </p:cTn>
                              </p:par>
                            </p:childTnLst>
                          </p:cTn>
                        </p:par>
                        <p:par>
                          <p:cTn id="39" fill="hold">
                            <p:stCondLst>
                              <p:cond delay="1500"/>
                            </p:stCondLst>
                            <p:childTnLst>
                              <p:par>
                                <p:cTn id="40" presetID="42" presetClass="entr" presetSubtype="0" fill="hold" grpId="0" nodeType="afterEffect">
                                  <p:stCondLst>
                                    <p:cond delay="0"/>
                                  </p:stCondLst>
                                  <p:childTnLst>
                                    <p:set>
                                      <p:cBhvr>
                                        <p:cTn id="41" dur="1" fill="hold">
                                          <p:stCondLst>
                                            <p:cond delay="0"/>
                                          </p:stCondLst>
                                        </p:cTn>
                                        <p:tgtEl>
                                          <p:spTgt spid="69"/>
                                        </p:tgtEl>
                                        <p:attrNameLst>
                                          <p:attrName>style.visibility</p:attrName>
                                        </p:attrNameLst>
                                      </p:cBhvr>
                                      <p:to>
                                        <p:strVal val="visible"/>
                                      </p:to>
                                    </p:set>
                                    <p:animEffect transition="in" filter="fade">
                                      <p:cBhvr>
                                        <p:cTn id="42" dur="500"/>
                                        <p:tgtEl>
                                          <p:spTgt spid="69"/>
                                        </p:tgtEl>
                                      </p:cBhvr>
                                    </p:animEffect>
                                    <p:anim calcmode="lin" valueType="num">
                                      <p:cBhvr>
                                        <p:cTn id="43" dur="500" fill="hold"/>
                                        <p:tgtEl>
                                          <p:spTgt spid="69"/>
                                        </p:tgtEl>
                                        <p:attrNameLst>
                                          <p:attrName>ppt_x</p:attrName>
                                        </p:attrNameLst>
                                      </p:cBhvr>
                                      <p:tavLst>
                                        <p:tav tm="0">
                                          <p:val>
                                            <p:strVal val="#ppt_x"/>
                                          </p:val>
                                        </p:tav>
                                        <p:tav tm="100000">
                                          <p:val>
                                            <p:strVal val="#ppt_x"/>
                                          </p:val>
                                        </p:tav>
                                      </p:tavLst>
                                    </p:anim>
                                    <p:anim calcmode="lin" valueType="num">
                                      <p:cBhvr>
                                        <p:cTn id="44" dur="500" fill="hold"/>
                                        <p:tgtEl>
                                          <p:spTgt spid="69"/>
                                        </p:tgtEl>
                                        <p:attrNameLst>
                                          <p:attrName>ppt_y</p:attrName>
                                        </p:attrNameLst>
                                      </p:cBhvr>
                                      <p:tavLst>
                                        <p:tav tm="0">
                                          <p:val>
                                            <p:strVal val="#ppt_y+.1"/>
                                          </p:val>
                                        </p:tav>
                                        <p:tav tm="100000">
                                          <p:val>
                                            <p:strVal val="#ppt_y"/>
                                          </p:val>
                                        </p:tav>
                                      </p:tavLst>
                                    </p:anim>
                                  </p:childTnLst>
                                </p:cTn>
                              </p:par>
                            </p:childTnLst>
                          </p:cTn>
                        </p:par>
                        <p:par>
                          <p:cTn id="45" fill="hold">
                            <p:stCondLst>
                              <p:cond delay="2000"/>
                            </p:stCondLst>
                            <p:childTnLst>
                              <p:par>
                                <p:cTn id="46" presetID="42" presetClass="entr" presetSubtype="0" fill="hold" grpId="0" nodeType="afterEffect">
                                  <p:stCondLst>
                                    <p:cond delay="0"/>
                                  </p:stCondLst>
                                  <p:childTnLst>
                                    <p:set>
                                      <p:cBhvr>
                                        <p:cTn id="47" dur="1" fill="hold">
                                          <p:stCondLst>
                                            <p:cond delay="0"/>
                                          </p:stCondLst>
                                        </p:cTn>
                                        <p:tgtEl>
                                          <p:spTgt spid="70"/>
                                        </p:tgtEl>
                                        <p:attrNameLst>
                                          <p:attrName>style.visibility</p:attrName>
                                        </p:attrNameLst>
                                      </p:cBhvr>
                                      <p:to>
                                        <p:strVal val="visible"/>
                                      </p:to>
                                    </p:set>
                                    <p:animEffect transition="in" filter="fade">
                                      <p:cBhvr>
                                        <p:cTn id="48" dur="500"/>
                                        <p:tgtEl>
                                          <p:spTgt spid="70"/>
                                        </p:tgtEl>
                                      </p:cBhvr>
                                    </p:animEffect>
                                    <p:anim calcmode="lin" valueType="num">
                                      <p:cBhvr>
                                        <p:cTn id="49" dur="500" fill="hold"/>
                                        <p:tgtEl>
                                          <p:spTgt spid="70"/>
                                        </p:tgtEl>
                                        <p:attrNameLst>
                                          <p:attrName>ppt_x</p:attrName>
                                        </p:attrNameLst>
                                      </p:cBhvr>
                                      <p:tavLst>
                                        <p:tav tm="0">
                                          <p:val>
                                            <p:strVal val="#ppt_x"/>
                                          </p:val>
                                        </p:tav>
                                        <p:tav tm="100000">
                                          <p:val>
                                            <p:strVal val="#ppt_x"/>
                                          </p:val>
                                        </p:tav>
                                      </p:tavLst>
                                    </p:anim>
                                    <p:anim calcmode="lin" valueType="num">
                                      <p:cBhvr>
                                        <p:cTn id="50" dur="500" fill="hold"/>
                                        <p:tgtEl>
                                          <p:spTgt spid="70"/>
                                        </p:tgtEl>
                                        <p:attrNameLst>
                                          <p:attrName>ppt_y</p:attrName>
                                        </p:attrNameLst>
                                      </p:cBhvr>
                                      <p:tavLst>
                                        <p:tav tm="0">
                                          <p:val>
                                            <p:strVal val="#ppt_y+.1"/>
                                          </p:val>
                                        </p:tav>
                                        <p:tav tm="100000">
                                          <p:val>
                                            <p:strVal val="#ppt_y"/>
                                          </p:val>
                                        </p:tav>
                                      </p:tavLst>
                                    </p:anim>
                                  </p:childTnLst>
                                </p:cTn>
                              </p:par>
                            </p:childTnLst>
                          </p:cTn>
                        </p:par>
                        <p:par>
                          <p:cTn id="51" fill="hold">
                            <p:stCondLst>
                              <p:cond delay="2500"/>
                            </p:stCondLst>
                            <p:childTnLst>
                              <p:par>
                                <p:cTn id="52" presetID="42" presetClass="entr" presetSubtype="0" fill="hold" grpId="0" nodeType="afterEffect">
                                  <p:stCondLst>
                                    <p:cond delay="0"/>
                                  </p:stCondLst>
                                  <p:childTnLst>
                                    <p:set>
                                      <p:cBhvr>
                                        <p:cTn id="53" dur="1" fill="hold">
                                          <p:stCondLst>
                                            <p:cond delay="0"/>
                                          </p:stCondLst>
                                        </p:cTn>
                                        <p:tgtEl>
                                          <p:spTgt spid="71"/>
                                        </p:tgtEl>
                                        <p:attrNameLst>
                                          <p:attrName>style.visibility</p:attrName>
                                        </p:attrNameLst>
                                      </p:cBhvr>
                                      <p:to>
                                        <p:strVal val="visible"/>
                                      </p:to>
                                    </p:set>
                                    <p:animEffect transition="in" filter="fade">
                                      <p:cBhvr>
                                        <p:cTn id="54" dur="500"/>
                                        <p:tgtEl>
                                          <p:spTgt spid="71"/>
                                        </p:tgtEl>
                                      </p:cBhvr>
                                    </p:animEffect>
                                    <p:anim calcmode="lin" valueType="num">
                                      <p:cBhvr>
                                        <p:cTn id="55" dur="500" fill="hold"/>
                                        <p:tgtEl>
                                          <p:spTgt spid="71"/>
                                        </p:tgtEl>
                                        <p:attrNameLst>
                                          <p:attrName>ppt_x</p:attrName>
                                        </p:attrNameLst>
                                      </p:cBhvr>
                                      <p:tavLst>
                                        <p:tav tm="0">
                                          <p:val>
                                            <p:strVal val="#ppt_x"/>
                                          </p:val>
                                        </p:tav>
                                        <p:tav tm="100000">
                                          <p:val>
                                            <p:strVal val="#ppt_x"/>
                                          </p:val>
                                        </p:tav>
                                      </p:tavLst>
                                    </p:anim>
                                    <p:anim calcmode="lin" valueType="num">
                                      <p:cBhvr>
                                        <p:cTn id="56" dur="500" fill="hold"/>
                                        <p:tgtEl>
                                          <p:spTgt spid="71"/>
                                        </p:tgtEl>
                                        <p:attrNameLst>
                                          <p:attrName>ppt_y</p:attrName>
                                        </p:attrNameLst>
                                      </p:cBhvr>
                                      <p:tavLst>
                                        <p:tav tm="0">
                                          <p:val>
                                            <p:strVal val="#ppt_y+.1"/>
                                          </p:val>
                                        </p:tav>
                                        <p:tav tm="100000">
                                          <p:val>
                                            <p:strVal val="#ppt_y"/>
                                          </p:val>
                                        </p:tav>
                                      </p:tavLst>
                                    </p:anim>
                                  </p:childTnLst>
                                </p:cTn>
                              </p:par>
                            </p:childTnLst>
                          </p:cTn>
                        </p:par>
                        <p:par>
                          <p:cTn id="57" fill="hold">
                            <p:stCondLst>
                              <p:cond delay="3000"/>
                            </p:stCondLst>
                            <p:childTnLst>
                              <p:par>
                                <p:cTn id="58" presetID="42" presetClass="entr" presetSubtype="0" fill="hold" grpId="0" nodeType="afterEffect">
                                  <p:stCondLst>
                                    <p:cond delay="0"/>
                                  </p:stCondLst>
                                  <p:childTnLst>
                                    <p:set>
                                      <p:cBhvr>
                                        <p:cTn id="59" dur="1" fill="hold">
                                          <p:stCondLst>
                                            <p:cond delay="0"/>
                                          </p:stCondLst>
                                        </p:cTn>
                                        <p:tgtEl>
                                          <p:spTgt spid="72"/>
                                        </p:tgtEl>
                                        <p:attrNameLst>
                                          <p:attrName>style.visibility</p:attrName>
                                        </p:attrNameLst>
                                      </p:cBhvr>
                                      <p:to>
                                        <p:strVal val="visible"/>
                                      </p:to>
                                    </p:set>
                                    <p:animEffect transition="in" filter="fade">
                                      <p:cBhvr>
                                        <p:cTn id="60" dur="500"/>
                                        <p:tgtEl>
                                          <p:spTgt spid="72"/>
                                        </p:tgtEl>
                                      </p:cBhvr>
                                    </p:animEffect>
                                    <p:anim calcmode="lin" valueType="num">
                                      <p:cBhvr>
                                        <p:cTn id="61" dur="500" fill="hold"/>
                                        <p:tgtEl>
                                          <p:spTgt spid="72"/>
                                        </p:tgtEl>
                                        <p:attrNameLst>
                                          <p:attrName>ppt_x</p:attrName>
                                        </p:attrNameLst>
                                      </p:cBhvr>
                                      <p:tavLst>
                                        <p:tav tm="0">
                                          <p:val>
                                            <p:strVal val="#ppt_x"/>
                                          </p:val>
                                        </p:tav>
                                        <p:tav tm="100000">
                                          <p:val>
                                            <p:strVal val="#ppt_x"/>
                                          </p:val>
                                        </p:tav>
                                      </p:tavLst>
                                    </p:anim>
                                    <p:anim calcmode="lin" valueType="num">
                                      <p:cBhvr>
                                        <p:cTn id="62" dur="500" fill="hold"/>
                                        <p:tgtEl>
                                          <p:spTgt spid="72"/>
                                        </p:tgtEl>
                                        <p:attrNameLst>
                                          <p:attrName>ppt_y</p:attrName>
                                        </p:attrNameLst>
                                      </p:cBhvr>
                                      <p:tavLst>
                                        <p:tav tm="0">
                                          <p:val>
                                            <p:strVal val="#ppt_y+.1"/>
                                          </p:val>
                                        </p:tav>
                                        <p:tav tm="100000">
                                          <p:val>
                                            <p:strVal val="#ppt_y"/>
                                          </p:val>
                                        </p:tav>
                                      </p:tavLst>
                                    </p:anim>
                                  </p:childTnLst>
                                </p:cTn>
                              </p:par>
                            </p:childTnLst>
                          </p:cTn>
                        </p:par>
                        <p:par>
                          <p:cTn id="63" fill="hold">
                            <p:stCondLst>
                              <p:cond delay="3500"/>
                            </p:stCondLst>
                            <p:childTnLst>
                              <p:par>
                                <p:cTn id="64" presetID="42" presetClass="entr" presetSubtype="0" fill="hold" grpId="0" nodeType="afterEffect">
                                  <p:stCondLst>
                                    <p:cond delay="0"/>
                                  </p:stCondLst>
                                  <p:childTnLst>
                                    <p:set>
                                      <p:cBhvr>
                                        <p:cTn id="65" dur="1" fill="hold">
                                          <p:stCondLst>
                                            <p:cond delay="0"/>
                                          </p:stCondLst>
                                        </p:cTn>
                                        <p:tgtEl>
                                          <p:spTgt spid="73"/>
                                        </p:tgtEl>
                                        <p:attrNameLst>
                                          <p:attrName>style.visibility</p:attrName>
                                        </p:attrNameLst>
                                      </p:cBhvr>
                                      <p:to>
                                        <p:strVal val="visible"/>
                                      </p:to>
                                    </p:set>
                                    <p:animEffect transition="in" filter="fade">
                                      <p:cBhvr>
                                        <p:cTn id="66" dur="500"/>
                                        <p:tgtEl>
                                          <p:spTgt spid="73"/>
                                        </p:tgtEl>
                                      </p:cBhvr>
                                    </p:animEffect>
                                    <p:anim calcmode="lin" valueType="num">
                                      <p:cBhvr>
                                        <p:cTn id="67" dur="500" fill="hold"/>
                                        <p:tgtEl>
                                          <p:spTgt spid="73"/>
                                        </p:tgtEl>
                                        <p:attrNameLst>
                                          <p:attrName>ppt_x</p:attrName>
                                        </p:attrNameLst>
                                      </p:cBhvr>
                                      <p:tavLst>
                                        <p:tav tm="0">
                                          <p:val>
                                            <p:strVal val="#ppt_x"/>
                                          </p:val>
                                        </p:tav>
                                        <p:tav tm="100000">
                                          <p:val>
                                            <p:strVal val="#ppt_x"/>
                                          </p:val>
                                        </p:tav>
                                      </p:tavLst>
                                    </p:anim>
                                    <p:anim calcmode="lin" valueType="num">
                                      <p:cBhvr>
                                        <p:cTn id="68" dur="500" fill="hold"/>
                                        <p:tgtEl>
                                          <p:spTgt spid="73"/>
                                        </p:tgtEl>
                                        <p:attrNameLst>
                                          <p:attrName>ppt_y</p:attrName>
                                        </p:attrNameLst>
                                      </p:cBhvr>
                                      <p:tavLst>
                                        <p:tav tm="0">
                                          <p:val>
                                            <p:strVal val="#ppt_y+.1"/>
                                          </p:val>
                                        </p:tav>
                                        <p:tav tm="100000">
                                          <p:val>
                                            <p:strVal val="#ppt_y"/>
                                          </p:val>
                                        </p:tav>
                                      </p:tavLst>
                                    </p:anim>
                                  </p:childTnLst>
                                </p:cTn>
                              </p:par>
                            </p:childTnLst>
                          </p:cTn>
                        </p:par>
                        <p:par>
                          <p:cTn id="69" fill="hold">
                            <p:stCondLst>
                              <p:cond delay="4000"/>
                            </p:stCondLst>
                            <p:childTnLst>
                              <p:par>
                                <p:cTn id="70" presetID="22" presetClass="entr" presetSubtype="8" fill="hold" grpId="0" nodeType="afterEffect">
                                  <p:stCondLst>
                                    <p:cond delay="0"/>
                                  </p:stCondLst>
                                  <p:childTnLst>
                                    <p:set>
                                      <p:cBhvr>
                                        <p:cTn id="71" dur="1" fill="hold">
                                          <p:stCondLst>
                                            <p:cond delay="0"/>
                                          </p:stCondLst>
                                        </p:cTn>
                                        <p:tgtEl>
                                          <p:spTgt spid="44"/>
                                        </p:tgtEl>
                                        <p:attrNameLst>
                                          <p:attrName>style.visibility</p:attrName>
                                        </p:attrNameLst>
                                      </p:cBhvr>
                                      <p:to>
                                        <p:strVal val="visible"/>
                                      </p:to>
                                    </p:set>
                                    <p:animEffect transition="in" filter="wipe(left)">
                                      <p:cBhvr>
                                        <p:cTn id="72" dur="200"/>
                                        <p:tgtEl>
                                          <p:spTgt spid="44"/>
                                        </p:tgtEl>
                                      </p:cBhvr>
                                    </p:animEffect>
                                  </p:childTnLst>
                                </p:cTn>
                              </p:par>
                            </p:childTnLst>
                          </p:cTn>
                        </p:par>
                        <p:par>
                          <p:cTn id="73" fill="hold">
                            <p:stCondLst>
                              <p:cond delay="4200"/>
                            </p:stCondLst>
                            <p:childTnLst>
                              <p:par>
                                <p:cTn id="74" presetID="22" presetClass="entr" presetSubtype="8" fill="hold" grpId="0" nodeType="afterEffect">
                                  <p:stCondLst>
                                    <p:cond delay="0"/>
                                  </p:stCondLst>
                                  <p:childTnLst>
                                    <p:set>
                                      <p:cBhvr>
                                        <p:cTn id="75" dur="1" fill="hold">
                                          <p:stCondLst>
                                            <p:cond delay="0"/>
                                          </p:stCondLst>
                                        </p:cTn>
                                        <p:tgtEl>
                                          <p:spTgt spid="45"/>
                                        </p:tgtEl>
                                        <p:attrNameLst>
                                          <p:attrName>style.visibility</p:attrName>
                                        </p:attrNameLst>
                                      </p:cBhvr>
                                      <p:to>
                                        <p:strVal val="visible"/>
                                      </p:to>
                                    </p:set>
                                    <p:animEffect transition="in" filter="wipe(left)">
                                      <p:cBhvr>
                                        <p:cTn id="76" dur="200"/>
                                        <p:tgtEl>
                                          <p:spTgt spid="45"/>
                                        </p:tgtEl>
                                      </p:cBhvr>
                                    </p:animEffect>
                                  </p:childTnLst>
                                </p:cTn>
                              </p:par>
                            </p:childTnLst>
                          </p:cTn>
                        </p:par>
                        <p:par>
                          <p:cTn id="77" fill="hold">
                            <p:stCondLst>
                              <p:cond delay="4400"/>
                            </p:stCondLst>
                            <p:childTnLst>
                              <p:par>
                                <p:cTn id="78" presetID="22" presetClass="entr" presetSubtype="8" fill="hold" grpId="0" nodeType="afterEffect">
                                  <p:stCondLst>
                                    <p:cond delay="0"/>
                                  </p:stCondLst>
                                  <p:childTnLst>
                                    <p:set>
                                      <p:cBhvr>
                                        <p:cTn id="79" dur="1" fill="hold">
                                          <p:stCondLst>
                                            <p:cond delay="0"/>
                                          </p:stCondLst>
                                        </p:cTn>
                                        <p:tgtEl>
                                          <p:spTgt spid="46"/>
                                        </p:tgtEl>
                                        <p:attrNameLst>
                                          <p:attrName>style.visibility</p:attrName>
                                        </p:attrNameLst>
                                      </p:cBhvr>
                                      <p:to>
                                        <p:strVal val="visible"/>
                                      </p:to>
                                    </p:set>
                                    <p:animEffect transition="in" filter="wipe(left)">
                                      <p:cBhvr>
                                        <p:cTn id="80" dur="200"/>
                                        <p:tgtEl>
                                          <p:spTgt spid="46"/>
                                        </p:tgtEl>
                                      </p:cBhvr>
                                    </p:animEffect>
                                  </p:childTnLst>
                                </p:cTn>
                              </p:par>
                            </p:childTnLst>
                          </p:cTn>
                        </p:par>
                        <p:par>
                          <p:cTn id="81" fill="hold">
                            <p:stCondLst>
                              <p:cond delay="4600"/>
                            </p:stCondLst>
                            <p:childTnLst>
                              <p:par>
                                <p:cTn id="82" presetID="22" presetClass="entr" presetSubtype="8" fill="hold" grpId="0" nodeType="afterEffect">
                                  <p:stCondLst>
                                    <p:cond delay="0"/>
                                  </p:stCondLst>
                                  <p:childTnLst>
                                    <p:set>
                                      <p:cBhvr>
                                        <p:cTn id="83" dur="1" fill="hold">
                                          <p:stCondLst>
                                            <p:cond delay="0"/>
                                          </p:stCondLst>
                                        </p:cTn>
                                        <p:tgtEl>
                                          <p:spTgt spid="47"/>
                                        </p:tgtEl>
                                        <p:attrNameLst>
                                          <p:attrName>style.visibility</p:attrName>
                                        </p:attrNameLst>
                                      </p:cBhvr>
                                      <p:to>
                                        <p:strVal val="visible"/>
                                      </p:to>
                                    </p:set>
                                    <p:animEffect transition="in" filter="wipe(left)">
                                      <p:cBhvr>
                                        <p:cTn id="84" dur="200"/>
                                        <p:tgtEl>
                                          <p:spTgt spid="47"/>
                                        </p:tgtEl>
                                      </p:cBhvr>
                                    </p:animEffect>
                                  </p:childTnLst>
                                </p:cTn>
                              </p:par>
                            </p:childTnLst>
                          </p:cTn>
                        </p:par>
                        <p:par>
                          <p:cTn id="85" fill="hold">
                            <p:stCondLst>
                              <p:cond delay="4800"/>
                            </p:stCondLst>
                            <p:childTnLst>
                              <p:par>
                                <p:cTn id="86" presetID="22" presetClass="entr" presetSubtype="8" fill="hold" grpId="0" nodeType="afterEffect">
                                  <p:stCondLst>
                                    <p:cond delay="0"/>
                                  </p:stCondLst>
                                  <p:childTnLst>
                                    <p:set>
                                      <p:cBhvr>
                                        <p:cTn id="87" dur="1" fill="hold">
                                          <p:stCondLst>
                                            <p:cond delay="0"/>
                                          </p:stCondLst>
                                        </p:cTn>
                                        <p:tgtEl>
                                          <p:spTgt spid="48"/>
                                        </p:tgtEl>
                                        <p:attrNameLst>
                                          <p:attrName>style.visibility</p:attrName>
                                        </p:attrNameLst>
                                      </p:cBhvr>
                                      <p:to>
                                        <p:strVal val="visible"/>
                                      </p:to>
                                    </p:set>
                                    <p:animEffect transition="in" filter="wipe(left)">
                                      <p:cBhvr>
                                        <p:cTn id="88" dur="200"/>
                                        <p:tgtEl>
                                          <p:spTgt spid="48"/>
                                        </p:tgtEl>
                                      </p:cBhvr>
                                    </p:animEffect>
                                  </p:childTnLst>
                                </p:cTn>
                              </p:par>
                            </p:childTnLst>
                          </p:cTn>
                        </p:par>
                        <p:par>
                          <p:cTn id="89" fill="hold">
                            <p:stCondLst>
                              <p:cond delay="5000"/>
                            </p:stCondLst>
                            <p:childTnLst>
                              <p:par>
                                <p:cTn id="90" presetID="22" presetClass="entr" presetSubtype="8" fill="hold" grpId="0" nodeType="afterEffect">
                                  <p:stCondLst>
                                    <p:cond delay="0"/>
                                  </p:stCondLst>
                                  <p:childTnLst>
                                    <p:set>
                                      <p:cBhvr>
                                        <p:cTn id="91" dur="1" fill="hold">
                                          <p:stCondLst>
                                            <p:cond delay="0"/>
                                          </p:stCondLst>
                                        </p:cTn>
                                        <p:tgtEl>
                                          <p:spTgt spid="49"/>
                                        </p:tgtEl>
                                        <p:attrNameLst>
                                          <p:attrName>style.visibility</p:attrName>
                                        </p:attrNameLst>
                                      </p:cBhvr>
                                      <p:to>
                                        <p:strVal val="visible"/>
                                      </p:to>
                                    </p:set>
                                    <p:animEffect transition="in" filter="wipe(left)">
                                      <p:cBhvr>
                                        <p:cTn id="92" dur="200"/>
                                        <p:tgtEl>
                                          <p:spTgt spid="49"/>
                                        </p:tgtEl>
                                      </p:cBhvr>
                                    </p:animEffect>
                                  </p:childTnLst>
                                </p:cTn>
                              </p:par>
                            </p:childTnLst>
                          </p:cTn>
                        </p:par>
                        <p:par>
                          <p:cTn id="93" fill="hold">
                            <p:stCondLst>
                              <p:cond delay="5200"/>
                            </p:stCondLst>
                            <p:childTnLst>
                              <p:par>
                                <p:cTn id="94" presetID="10" presetClass="entr" presetSubtype="0" fill="hold" nodeType="afterEffect">
                                  <p:stCondLst>
                                    <p:cond delay="0"/>
                                  </p:stCondLst>
                                  <p:childTnLst>
                                    <p:set>
                                      <p:cBhvr>
                                        <p:cTn id="95" dur="1" fill="hold">
                                          <p:stCondLst>
                                            <p:cond delay="0"/>
                                          </p:stCondLst>
                                        </p:cTn>
                                        <p:tgtEl>
                                          <p:spTgt spid="36"/>
                                        </p:tgtEl>
                                        <p:attrNameLst>
                                          <p:attrName>style.visibility</p:attrName>
                                        </p:attrNameLst>
                                      </p:cBhvr>
                                      <p:to>
                                        <p:strVal val="visible"/>
                                      </p:to>
                                    </p:set>
                                    <p:animEffect transition="in" filter="fade">
                                      <p:cBhvr>
                                        <p:cTn id="9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47" grpId="0"/>
      <p:bldP spid="48" grpId="0"/>
      <p:bldP spid="49" grpId="0"/>
      <p:bldP spid="68" grpId="0" animBg="1"/>
      <p:bldP spid="69" grpId="0" animBg="1"/>
      <p:bldP spid="70" grpId="0" animBg="1"/>
      <p:bldP spid="71" grpId="0" animBg="1"/>
      <p:bldP spid="72" grpId="0" animBg="1"/>
      <p:bldP spid="7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9">
            <a:extLst>
              <a:ext uri="{FF2B5EF4-FFF2-40B4-BE49-F238E27FC236}">
                <a16:creationId xmlns:a16="http://schemas.microsoft.com/office/drawing/2014/main" id="{704744A4-489F-4DAC-B88D-9FDAE1FD86B2}"/>
              </a:ext>
            </a:extLst>
          </p:cNvPr>
          <p:cNvSpPr/>
          <p:nvPr/>
        </p:nvSpPr>
        <p:spPr>
          <a:xfrm>
            <a:off x="1" y="3885235"/>
            <a:ext cx="12204700" cy="812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121920" tIns="60960" rIns="121920" bIns="60960" numCol="1" anchor="ctr" anchorCtr="0" compatLnSpc="1"/>
          <a:lstStyle/>
          <a:p>
            <a:pPr marL="0" marR="0" lvl="0" indent="0" algn="ctr" defTabSz="1219170" rtl="0" eaLnBrk="1" fontAlgn="base" latinLnBrk="0" hangingPunct="1">
              <a:lnSpc>
                <a:spcPct val="100000"/>
              </a:lnSpc>
              <a:spcBef>
                <a:spcPct val="0"/>
              </a:spcBef>
              <a:spcAft>
                <a:spcPct val="0"/>
              </a:spcAft>
              <a:buClrTx/>
              <a:buSzTx/>
              <a:buFontTx/>
              <a:buNone/>
              <a:tabLst/>
              <a:defRPr/>
            </a:pPr>
            <a:endParaRPr kumimoji="0" lang="zh-CN" altLang="zh-CN" sz="2400" b="0" i="0" u="none" strike="noStrike" kern="1200" cap="none" spc="0" normalizeH="0" baseline="0" noProof="0">
              <a:ln>
                <a:noFill/>
              </a:ln>
              <a:solidFill>
                <a:prstClr val="black"/>
              </a:solidFill>
              <a:effectLst/>
              <a:uLnTx/>
              <a:uFillTx/>
              <a:latin typeface="Arial" pitchFamily="34" charset="0"/>
              <a:ea typeface="宋体" pitchFamily="2" charset="-122"/>
              <a:cs typeface="宋体" pitchFamily="2" charset="-122"/>
            </a:endParaRPr>
          </a:p>
        </p:txBody>
      </p:sp>
      <p:sp>
        <p:nvSpPr>
          <p:cNvPr id="32" name="Rectangle 11">
            <a:extLst>
              <a:ext uri="{FF2B5EF4-FFF2-40B4-BE49-F238E27FC236}">
                <a16:creationId xmlns:a16="http://schemas.microsoft.com/office/drawing/2014/main" id="{4EB2330A-2A09-4111-BC4B-5653AFC91829}"/>
              </a:ext>
            </a:extLst>
          </p:cNvPr>
          <p:cNvSpPr/>
          <p:nvPr/>
        </p:nvSpPr>
        <p:spPr>
          <a:xfrm>
            <a:off x="-12700" y="3885235"/>
            <a:ext cx="12227984" cy="812800"/>
          </a:xfrm>
          <a:prstGeom prst="rect">
            <a:avLst/>
          </a:prstGeom>
          <a:solidFill>
            <a:schemeClr val="bg1">
              <a:lumMod val="85000"/>
              <a:alpha val="50000"/>
            </a:schemeClr>
          </a:solidFill>
          <a:ln w="6350">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zh-CN" sz="24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nvGrpSpPr>
          <p:cNvPr id="3" name="组合 2">
            <a:extLst>
              <a:ext uri="{FF2B5EF4-FFF2-40B4-BE49-F238E27FC236}">
                <a16:creationId xmlns:a16="http://schemas.microsoft.com/office/drawing/2014/main" id="{68C9B8E2-D014-4F23-A016-C85179C93DD2}"/>
              </a:ext>
            </a:extLst>
          </p:cNvPr>
          <p:cNvGrpSpPr/>
          <p:nvPr/>
        </p:nvGrpSpPr>
        <p:grpSpPr>
          <a:xfrm>
            <a:off x="4323684" y="1576699"/>
            <a:ext cx="3536949" cy="2133600"/>
            <a:chOff x="4323684" y="1576699"/>
            <a:chExt cx="3536949" cy="2133600"/>
          </a:xfrm>
        </p:grpSpPr>
        <p:pic>
          <p:nvPicPr>
            <p:cNvPr id="17" name="Picture 4">
              <a:extLst>
                <a:ext uri="{FF2B5EF4-FFF2-40B4-BE49-F238E27FC236}">
                  <a16:creationId xmlns:a16="http://schemas.microsoft.com/office/drawing/2014/main" id="{154144FB-A11D-4B72-A438-1D557529F87E}"/>
                </a:ext>
              </a:extLst>
            </p:cNvPr>
            <p:cNvPicPr>
              <a:picLocks noChangeAspect="1"/>
            </p:cNvPicPr>
            <p:nvPr/>
          </p:nvPicPr>
          <p:blipFill>
            <a:blip r:embed="rId3">
              <a:extLst>
                <a:ext uri="{28A0092B-C50C-407E-A947-70E740481C1C}">
                  <a14:useLocalDpi xmlns:a14="http://schemas.microsoft.com/office/drawing/2010/main" val="0"/>
                </a:ext>
              </a:extLst>
            </a:blip>
            <a:srcRect l="19221" t="29398" r="17921" b="13718"/>
            <a:stretch>
              <a:fillRect/>
            </a:stretch>
          </p:blipFill>
          <p:spPr bwMode="auto">
            <a:xfrm>
              <a:off x="4323684" y="1576699"/>
              <a:ext cx="3536949"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Rectangle 18">
              <a:extLst>
                <a:ext uri="{FF2B5EF4-FFF2-40B4-BE49-F238E27FC236}">
                  <a16:creationId xmlns:a16="http://schemas.microsoft.com/office/drawing/2014/main" id="{79A53ADB-ECB8-49A4-BA84-4316C018E792}"/>
                </a:ext>
              </a:extLst>
            </p:cNvPr>
            <p:cNvSpPr/>
            <p:nvPr/>
          </p:nvSpPr>
          <p:spPr>
            <a:xfrm>
              <a:off x="4844385" y="1837049"/>
              <a:ext cx="2460625" cy="1524000"/>
            </a:xfrm>
            <a:prstGeom prst="rect">
              <a:avLst/>
            </a:prstGeom>
            <a:blipFill dpi="0" rotWithShape="1">
              <a:blip r:embed="rId4"/>
              <a:srcRect/>
              <a:stretch>
                <a:fillRect t="-3831" b="-3766"/>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121920" tIns="60960" rIns="121920" bIns="60960" numCol="1" anchor="ctr" anchorCtr="0" compatLnSpc="1"/>
            <a:lstStyle/>
            <a:p>
              <a:pPr marL="0" marR="0" lvl="0" indent="0" algn="ctr" defTabSz="1219170" rtl="0" eaLnBrk="1" fontAlgn="base" latinLnBrk="0" hangingPunct="1">
                <a:lnSpc>
                  <a:spcPct val="100000"/>
                </a:lnSpc>
                <a:spcBef>
                  <a:spcPct val="0"/>
                </a:spcBef>
                <a:spcAft>
                  <a:spcPct val="0"/>
                </a:spcAft>
                <a:buClrTx/>
                <a:buSzTx/>
                <a:buFontTx/>
                <a:buNone/>
                <a:tabLst/>
                <a:defRPr/>
              </a:pPr>
              <a:endParaRPr kumimoji="0" lang="zh-CN" altLang="zh-CN" sz="2400" b="0" i="0" u="none" strike="noStrike" kern="1200" cap="none" spc="0" normalizeH="0" baseline="0" noProof="0">
                <a:ln>
                  <a:noFill/>
                </a:ln>
                <a:solidFill>
                  <a:prstClr val="black"/>
                </a:solidFill>
                <a:effectLst/>
                <a:uLnTx/>
                <a:uFillTx/>
                <a:latin typeface="Arial" pitchFamily="34" charset="0"/>
                <a:ea typeface="宋体" pitchFamily="2" charset="-122"/>
                <a:cs typeface="宋体" pitchFamily="2" charset="-122"/>
              </a:endParaRPr>
            </a:p>
          </p:txBody>
        </p:sp>
      </p:grpSp>
      <p:grpSp>
        <p:nvGrpSpPr>
          <p:cNvPr id="2" name="组合 1">
            <a:extLst>
              <a:ext uri="{FF2B5EF4-FFF2-40B4-BE49-F238E27FC236}">
                <a16:creationId xmlns:a16="http://schemas.microsoft.com/office/drawing/2014/main" id="{4D12FF48-D0A9-4DEC-B58C-C9657F1251FC}"/>
              </a:ext>
            </a:extLst>
          </p:cNvPr>
          <p:cNvGrpSpPr/>
          <p:nvPr/>
        </p:nvGrpSpPr>
        <p:grpSpPr>
          <a:xfrm>
            <a:off x="628651" y="1576699"/>
            <a:ext cx="3536949" cy="2133600"/>
            <a:chOff x="628651" y="1576699"/>
            <a:chExt cx="3536949" cy="2133600"/>
          </a:xfrm>
        </p:grpSpPr>
        <p:pic>
          <p:nvPicPr>
            <p:cNvPr id="16" name="Picture 3">
              <a:extLst>
                <a:ext uri="{FF2B5EF4-FFF2-40B4-BE49-F238E27FC236}">
                  <a16:creationId xmlns:a16="http://schemas.microsoft.com/office/drawing/2014/main" id="{F250C84E-A29A-4061-A9CD-FAE96C08F42F}"/>
                </a:ext>
              </a:extLst>
            </p:cNvPr>
            <p:cNvPicPr>
              <a:picLocks noChangeAspect="1"/>
            </p:cNvPicPr>
            <p:nvPr/>
          </p:nvPicPr>
          <p:blipFill>
            <a:blip r:embed="rId3">
              <a:extLst>
                <a:ext uri="{28A0092B-C50C-407E-A947-70E740481C1C}">
                  <a14:useLocalDpi xmlns:a14="http://schemas.microsoft.com/office/drawing/2010/main" val="0"/>
                </a:ext>
              </a:extLst>
            </a:blip>
            <a:srcRect l="19221" t="29398" r="17921" b="13718"/>
            <a:stretch>
              <a:fillRect/>
            </a:stretch>
          </p:blipFill>
          <p:spPr bwMode="auto">
            <a:xfrm>
              <a:off x="628651" y="1576699"/>
              <a:ext cx="3536949"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Rectangle 19">
              <a:extLst>
                <a:ext uri="{FF2B5EF4-FFF2-40B4-BE49-F238E27FC236}">
                  <a16:creationId xmlns:a16="http://schemas.microsoft.com/office/drawing/2014/main" id="{83C311F9-73A1-4C5D-AFE4-93A96A73A742}"/>
                </a:ext>
              </a:extLst>
            </p:cNvPr>
            <p:cNvSpPr/>
            <p:nvPr/>
          </p:nvSpPr>
          <p:spPr>
            <a:xfrm>
              <a:off x="1156760" y="1837049"/>
              <a:ext cx="2448984" cy="1524000"/>
            </a:xfrm>
            <a:prstGeom prst="rect">
              <a:avLst/>
            </a:prstGeom>
            <a:blipFill dpi="0" rotWithShape="1">
              <a:blip r:embed="rId5"/>
              <a:srcRect/>
              <a:stretch>
                <a:fillRect t="-3574" b="-3514"/>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121920" tIns="60960" rIns="121920" bIns="60960" numCol="1" anchor="ctr" anchorCtr="0" compatLnSpc="1"/>
            <a:lstStyle/>
            <a:p>
              <a:pPr marL="0" marR="0" lvl="0" indent="0" algn="ctr" defTabSz="1219170" rtl="0" eaLnBrk="1" fontAlgn="base" latinLnBrk="0" hangingPunct="1">
                <a:lnSpc>
                  <a:spcPct val="100000"/>
                </a:lnSpc>
                <a:spcBef>
                  <a:spcPct val="0"/>
                </a:spcBef>
                <a:spcAft>
                  <a:spcPct val="0"/>
                </a:spcAft>
                <a:buClrTx/>
                <a:buSzTx/>
                <a:buFontTx/>
                <a:buNone/>
                <a:tabLst/>
                <a:defRPr/>
              </a:pPr>
              <a:endParaRPr kumimoji="0" lang="zh-CN" altLang="zh-CN" sz="2400" b="0" i="0" u="none" strike="noStrike" kern="1200" cap="none" spc="0" normalizeH="0" baseline="0" noProof="0">
                <a:ln>
                  <a:noFill/>
                </a:ln>
                <a:solidFill>
                  <a:prstClr val="black"/>
                </a:solidFill>
                <a:effectLst/>
                <a:uLnTx/>
                <a:uFillTx/>
                <a:latin typeface="Arial" pitchFamily="34" charset="0"/>
                <a:ea typeface="宋体" pitchFamily="2" charset="-122"/>
                <a:cs typeface="宋体" pitchFamily="2" charset="-122"/>
              </a:endParaRPr>
            </a:p>
          </p:txBody>
        </p:sp>
      </p:grpSp>
      <p:grpSp>
        <p:nvGrpSpPr>
          <p:cNvPr id="4" name="组合 3">
            <a:extLst>
              <a:ext uri="{FF2B5EF4-FFF2-40B4-BE49-F238E27FC236}">
                <a16:creationId xmlns:a16="http://schemas.microsoft.com/office/drawing/2014/main" id="{790DD6DC-73BB-4AAC-A107-51A0AA47CE78}"/>
              </a:ext>
            </a:extLst>
          </p:cNvPr>
          <p:cNvGrpSpPr/>
          <p:nvPr/>
        </p:nvGrpSpPr>
        <p:grpSpPr>
          <a:xfrm>
            <a:off x="8112225" y="1576699"/>
            <a:ext cx="3536951" cy="2133600"/>
            <a:chOff x="8112225" y="1576699"/>
            <a:chExt cx="3536951" cy="2133600"/>
          </a:xfrm>
        </p:grpSpPr>
        <p:pic>
          <p:nvPicPr>
            <p:cNvPr id="31" name="Picture 5">
              <a:extLst>
                <a:ext uri="{FF2B5EF4-FFF2-40B4-BE49-F238E27FC236}">
                  <a16:creationId xmlns:a16="http://schemas.microsoft.com/office/drawing/2014/main" id="{CD32D500-B046-4276-9261-E7808CE4D9FF}"/>
                </a:ext>
              </a:extLst>
            </p:cNvPr>
            <p:cNvPicPr>
              <a:picLocks noChangeAspect="1"/>
            </p:cNvPicPr>
            <p:nvPr/>
          </p:nvPicPr>
          <p:blipFill>
            <a:blip r:embed="rId3">
              <a:extLst>
                <a:ext uri="{28A0092B-C50C-407E-A947-70E740481C1C}">
                  <a14:useLocalDpi xmlns:a14="http://schemas.microsoft.com/office/drawing/2010/main" val="0"/>
                </a:ext>
              </a:extLst>
            </a:blip>
            <a:srcRect l="19221" t="29398" r="17921" b="13718"/>
            <a:stretch>
              <a:fillRect/>
            </a:stretch>
          </p:blipFill>
          <p:spPr bwMode="auto">
            <a:xfrm>
              <a:off x="8112225" y="1576699"/>
              <a:ext cx="3536951"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Rectangle 20">
              <a:extLst>
                <a:ext uri="{FF2B5EF4-FFF2-40B4-BE49-F238E27FC236}">
                  <a16:creationId xmlns:a16="http://schemas.microsoft.com/office/drawing/2014/main" id="{51D58476-FA11-4A19-B7C9-ADCFEE8D92A3}"/>
                </a:ext>
              </a:extLst>
            </p:cNvPr>
            <p:cNvSpPr/>
            <p:nvPr/>
          </p:nvSpPr>
          <p:spPr>
            <a:xfrm>
              <a:off x="8622341" y="1837049"/>
              <a:ext cx="2463801" cy="1524000"/>
            </a:xfrm>
            <a:prstGeom prst="rect">
              <a:avLst/>
            </a:prstGeom>
            <a:blipFill dpi="0" rotWithShape="1">
              <a:blip r:embed="rId6"/>
              <a:srcRect/>
              <a:stretch>
                <a:fillRect t="-7147" b="-7029"/>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square" lIns="121920" tIns="60960" rIns="121920" bIns="60960" numCol="1" anchor="ctr" anchorCtr="0" compatLnSpc="1"/>
            <a:lstStyle/>
            <a:p>
              <a:pPr marL="0" marR="0" lvl="0" indent="0" algn="ctr" defTabSz="1219170" rtl="0" eaLnBrk="1" fontAlgn="base" latinLnBrk="0" hangingPunct="1">
                <a:lnSpc>
                  <a:spcPct val="100000"/>
                </a:lnSpc>
                <a:spcBef>
                  <a:spcPct val="0"/>
                </a:spcBef>
                <a:spcAft>
                  <a:spcPct val="0"/>
                </a:spcAft>
                <a:buClrTx/>
                <a:buSzTx/>
                <a:buFontTx/>
                <a:buNone/>
                <a:tabLst/>
                <a:defRPr/>
              </a:pPr>
              <a:endParaRPr kumimoji="0" lang="zh-CN" altLang="zh-CN" sz="2400" b="0" i="0" u="none" strike="noStrike" kern="1200" cap="none" spc="0" normalizeH="0" baseline="0" noProof="0">
                <a:ln>
                  <a:noFill/>
                </a:ln>
                <a:solidFill>
                  <a:prstClr val="black"/>
                </a:solidFill>
                <a:effectLst/>
                <a:uLnTx/>
                <a:uFillTx/>
                <a:latin typeface="Arial" pitchFamily="34" charset="0"/>
                <a:ea typeface="宋体" pitchFamily="2" charset="-122"/>
                <a:cs typeface="宋体" pitchFamily="2" charset="-122"/>
              </a:endParaRPr>
            </a:p>
          </p:txBody>
        </p:sp>
      </p:grpSp>
      <p:sp>
        <p:nvSpPr>
          <p:cNvPr id="36" name="圆角矩形 25">
            <a:extLst>
              <a:ext uri="{FF2B5EF4-FFF2-40B4-BE49-F238E27FC236}">
                <a16:creationId xmlns:a16="http://schemas.microsoft.com/office/drawing/2014/main" id="{995006D7-56E5-4171-AD76-1F2A7A0E51FB}"/>
              </a:ext>
            </a:extLst>
          </p:cNvPr>
          <p:cNvSpPr/>
          <p:nvPr/>
        </p:nvSpPr>
        <p:spPr>
          <a:xfrm>
            <a:off x="1389328" y="4127484"/>
            <a:ext cx="2015595" cy="328301"/>
          </a:xfrm>
          <a:prstGeom prst="roundRect">
            <a:avLst>
              <a:gd name="adj" fmla="val 0"/>
            </a:avLst>
          </a:prstGeom>
          <a:solidFill>
            <a:srgbClr val="347A9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spcBef>
                <a:spcPct val="0"/>
              </a:spcBef>
              <a:buNone/>
              <a:defRPr/>
            </a:pPr>
            <a:r>
              <a:rPr lang="zh-CN" altLang="en-US" b="1" dirty="0">
                <a:solidFill>
                  <a:schemeClr val="bg1"/>
                </a:solidFill>
                <a:latin typeface="微软雅黑" panose="020B0503020204020204" pitchFamily="34" charset="-122"/>
                <a:ea typeface="微软雅黑" panose="020B0503020204020204" pitchFamily="34" charset="-122"/>
              </a:rPr>
              <a:t>单击输入标题</a:t>
            </a:r>
          </a:p>
        </p:txBody>
      </p:sp>
      <p:sp>
        <p:nvSpPr>
          <p:cNvPr id="37" name="Rectangle 66">
            <a:extLst>
              <a:ext uri="{FF2B5EF4-FFF2-40B4-BE49-F238E27FC236}">
                <a16:creationId xmlns:a16="http://schemas.microsoft.com/office/drawing/2014/main" id="{6D908DA7-10B6-47B4-BEC3-98FED5289414}"/>
              </a:ext>
            </a:extLst>
          </p:cNvPr>
          <p:cNvSpPr>
            <a:spLocks noChangeArrowheads="1"/>
          </p:cNvSpPr>
          <p:nvPr/>
        </p:nvSpPr>
        <p:spPr bwMode="auto">
          <a:xfrm>
            <a:off x="1253898" y="4956750"/>
            <a:ext cx="2288573"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spcBef>
                <a:spcPct val="0"/>
              </a:spcBef>
              <a:defRPr/>
            </a:pPr>
            <a:r>
              <a:rPr lang="zh-CN" altLang="en-US" sz="1400" dirty="0">
                <a:solidFill>
                  <a:prstClr val="black">
                    <a:lumMod val="75000"/>
                    <a:lumOff val="25000"/>
                  </a:prstClr>
                </a:solidFill>
                <a:latin typeface="微软雅黑" panose="020B0503020204020204" pitchFamily="34" charset="-122"/>
                <a:ea typeface="微软雅黑" panose="020B0503020204020204" pitchFamily="34" charset="-122"/>
                <a:sym typeface="Arial" pitchFamily="34" charset="0"/>
              </a:rPr>
              <a:t>单击添加文本内容单击添加文本内容单击添加文本内容单击添加文本内容。单击添加文本内容单击添加文本内容单击添加文本内容单击添加文本内容。</a:t>
            </a:r>
            <a:endParaRPr lang="id-ID" altLang="zh-CN" sz="1400" dirty="0">
              <a:solidFill>
                <a:prstClr val="black">
                  <a:lumMod val="75000"/>
                  <a:lumOff val="25000"/>
                </a:prstClr>
              </a:solidFill>
              <a:latin typeface="微软雅黑" panose="020B0503020204020204" pitchFamily="34" charset="-122"/>
              <a:ea typeface="微软雅黑" panose="020B0503020204020204" pitchFamily="34" charset="-122"/>
              <a:cs typeface="Open Sans Light"/>
              <a:sym typeface="Arial" pitchFamily="34" charset="0"/>
            </a:endParaRPr>
          </a:p>
        </p:txBody>
      </p:sp>
      <p:sp>
        <p:nvSpPr>
          <p:cNvPr id="38" name="圆角矩形 27">
            <a:extLst>
              <a:ext uri="{FF2B5EF4-FFF2-40B4-BE49-F238E27FC236}">
                <a16:creationId xmlns:a16="http://schemas.microsoft.com/office/drawing/2014/main" id="{8FE2AAB9-78DE-4242-BC9A-1A5360CE010A}"/>
              </a:ext>
            </a:extLst>
          </p:cNvPr>
          <p:cNvSpPr/>
          <p:nvPr/>
        </p:nvSpPr>
        <p:spPr>
          <a:xfrm>
            <a:off x="5030385" y="4127484"/>
            <a:ext cx="2015595" cy="328301"/>
          </a:xfrm>
          <a:prstGeom prst="roundRect">
            <a:avLst>
              <a:gd name="adj" fmla="val 0"/>
            </a:avLst>
          </a:prstGeom>
          <a:solidFill>
            <a:srgbClr val="347A9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spcBef>
                <a:spcPct val="0"/>
              </a:spcBef>
              <a:buNone/>
              <a:defRPr/>
            </a:pPr>
            <a:r>
              <a:rPr lang="zh-CN" altLang="en-US" b="1" dirty="0">
                <a:solidFill>
                  <a:schemeClr val="bg1"/>
                </a:solidFill>
                <a:latin typeface="微软雅黑" panose="020B0503020204020204" pitchFamily="34" charset="-122"/>
                <a:ea typeface="微软雅黑" panose="020B0503020204020204" pitchFamily="34" charset="-122"/>
              </a:rPr>
              <a:t>单击输入标题</a:t>
            </a:r>
          </a:p>
        </p:txBody>
      </p:sp>
      <p:sp>
        <p:nvSpPr>
          <p:cNvPr id="39" name="圆角矩形 29">
            <a:extLst>
              <a:ext uri="{FF2B5EF4-FFF2-40B4-BE49-F238E27FC236}">
                <a16:creationId xmlns:a16="http://schemas.microsoft.com/office/drawing/2014/main" id="{0E407925-B892-4F6B-9591-7D535B259766}"/>
              </a:ext>
            </a:extLst>
          </p:cNvPr>
          <p:cNvSpPr/>
          <p:nvPr/>
        </p:nvSpPr>
        <p:spPr>
          <a:xfrm>
            <a:off x="8880311" y="4127484"/>
            <a:ext cx="2015595" cy="328301"/>
          </a:xfrm>
          <a:prstGeom prst="roundRect">
            <a:avLst>
              <a:gd name="adj" fmla="val 0"/>
            </a:avLst>
          </a:prstGeom>
          <a:solidFill>
            <a:srgbClr val="347A9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spcBef>
                <a:spcPct val="0"/>
              </a:spcBef>
              <a:buNone/>
              <a:defRPr/>
            </a:pPr>
            <a:r>
              <a:rPr lang="zh-CN" altLang="en-US" b="1" dirty="0">
                <a:solidFill>
                  <a:schemeClr val="bg1"/>
                </a:solidFill>
                <a:latin typeface="微软雅黑" panose="020B0503020204020204" pitchFamily="34" charset="-122"/>
                <a:ea typeface="微软雅黑" panose="020B0503020204020204" pitchFamily="34" charset="-122"/>
              </a:rPr>
              <a:t>单击输入标题</a:t>
            </a:r>
          </a:p>
        </p:txBody>
      </p:sp>
      <p:sp>
        <p:nvSpPr>
          <p:cNvPr id="40" name="Rectangle 66">
            <a:extLst>
              <a:ext uri="{FF2B5EF4-FFF2-40B4-BE49-F238E27FC236}">
                <a16:creationId xmlns:a16="http://schemas.microsoft.com/office/drawing/2014/main" id="{4F09D398-5573-45D1-975A-F4C042E31FFF}"/>
              </a:ext>
            </a:extLst>
          </p:cNvPr>
          <p:cNvSpPr>
            <a:spLocks noChangeArrowheads="1"/>
          </p:cNvSpPr>
          <p:nvPr/>
        </p:nvSpPr>
        <p:spPr bwMode="auto">
          <a:xfrm>
            <a:off x="4930410" y="4956750"/>
            <a:ext cx="2288573"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spcBef>
                <a:spcPct val="0"/>
              </a:spcBef>
              <a:defRPr/>
            </a:pPr>
            <a:r>
              <a:rPr lang="zh-CN" altLang="en-US" sz="1400" dirty="0">
                <a:solidFill>
                  <a:prstClr val="black">
                    <a:lumMod val="75000"/>
                    <a:lumOff val="25000"/>
                  </a:prstClr>
                </a:solidFill>
                <a:latin typeface="微软雅黑" panose="020B0503020204020204" pitchFamily="34" charset="-122"/>
                <a:ea typeface="微软雅黑" panose="020B0503020204020204" pitchFamily="34" charset="-122"/>
                <a:sym typeface="Arial" pitchFamily="34" charset="0"/>
              </a:rPr>
              <a:t>单击添加文本内容单击添加文本内容单击添加文本内容单击添加文本内容。单击添加文本内容单击添加文本内容单击添加文本内容单击添加文本内容。</a:t>
            </a:r>
            <a:endParaRPr lang="id-ID" altLang="zh-CN" sz="1400" dirty="0">
              <a:solidFill>
                <a:prstClr val="black">
                  <a:lumMod val="75000"/>
                  <a:lumOff val="25000"/>
                </a:prstClr>
              </a:solidFill>
              <a:latin typeface="微软雅黑" panose="020B0503020204020204" pitchFamily="34" charset="-122"/>
              <a:ea typeface="微软雅黑" panose="020B0503020204020204" pitchFamily="34" charset="-122"/>
              <a:cs typeface="Open Sans Light"/>
              <a:sym typeface="Arial" pitchFamily="34" charset="0"/>
            </a:endParaRPr>
          </a:p>
        </p:txBody>
      </p:sp>
      <p:sp>
        <p:nvSpPr>
          <p:cNvPr id="41" name="Rectangle 66">
            <a:extLst>
              <a:ext uri="{FF2B5EF4-FFF2-40B4-BE49-F238E27FC236}">
                <a16:creationId xmlns:a16="http://schemas.microsoft.com/office/drawing/2014/main" id="{1C6C71BA-033C-4007-8A4E-530FDFC717FA}"/>
              </a:ext>
            </a:extLst>
          </p:cNvPr>
          <p:cNvSpPr>
            <a:spLocks noChangeArrowheads="1"/>
          </p:cNvSpPr>
          <p:nvPr/>
        </p:nvSpPr>
        <p:spPr bwMode="auto">
          <a:xfrm>
            <a:off x="8736412" y="4956750"/>
            <a:ext cx="2288573"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spcBef>
                <a:spcPct val="0"/>
              </a:spcBef>
              <a:defRPr/>
            </a:pPr>
            <a:r>
              <a:rPr lang="zh-CN" altLang="en-US" sz="1400" dirty="0">
                <a:solidFill>
                  <a:prstClr val="black">
                    <a:lumMod val="75000"/>
                    <a:lumOff val="25000"/>
                  </a:prstClr>
                </a:solidFill>
                <a:latin typeface="微软雅黑" panose="020B0503020204020204" pitchFamily="34" charset="-122"/>
                <a:ea typeface="微软雅黑" panose="020B0503020204020204" pitchFamily="34" charset="-122"/>
                <a:sym typeface="Arial" pitchFamily="34" charset="0"/>
              </a:rPr>
              <a:t>单击添加文本内容单击添加文本内容单击添加文本内容单击添加文本内容。单击添加文本内容单击添加文本内容单击添加文本内容单击添加文本内容。</a:t>
            </a:r>
            <a:endParaRPr lang="id-ID" altLang="zh-CN" sz="1400" dirty="0">
              <a:solidFill>
                <a:prstClr val="black">
                  <a:lumMod val="75000"/>
                  <a:lumOff val="25000"/>
                </a:prstClr>
              </a:solidFill>
              <a:latin typeface="微软雅黑" panose="020B0503020204020204" pitchFamily="34" charset="-122"/>
              <a:ea typeface="微软雅黑" panose="020B0503020204020204" pitchFamily="34" charset="-122"/>
              <a:cs typeface="Open Sans Light"/>
              <a:sym typeface="Arial" pitchFamily="34" charset="0"/>
            </a:endParaRPr>
          </a:p>
        </p:txBody>
      </p:sp>
      <p:sp>
        <p:nvSpPr>
          <p:cNvPr id="42" name="Rectangle 39">
            <a:extLst>
              <a:ext uri="{FF2B5EF4-FFF2-40B4-BE49-F238E27FC236}">
                <a16:creationId xmlns:a16="http://schemas.microsoft.com/office/drawing/2014/main" id="{B19917B4-D544-4A4D-B157-6F1C1991BF57}"/>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43" name="组合 42">
            <a:extLst>
              <a:ext uri="{FF2B5EF4-FFF2-40B4-BE49-F238E27FC236}">
                <a16:creationId xmlns:a16="http://schemas.microsoft.com/office/drawing/2014/main" id="{D14161E9-57E7-4CE9-ABA2-009595A22FE3}"/>
              </a:ext>
            </a:extLst>
          </p:cNvPr>
          <p:cNvGrpSpPr/>
          <p:nvPr/>
        </p:nvGrpSpPr>
        <p:grpSpPr>
          <a:xfrm>
            <a:off x="554877" y="932724"/>
            <a:ext cx="1199456" cy="74689"/>
            <a:chOff x="0" y="2842590"/>
            <a:chExt cx="7054752" cy="89199"/>
          </a:xfrm>
        </p:grpSpPr>
        <p:sp>
          <p:nvSpPr>
            <p:cNvPr id="44" name="矩形 43">
              <a:extLst>
                <a:ext uri="{FF2B5EF4-FFF2-40B4-BE49-F238E27FC236}">
                  <a16:creationId xmlns:a16="http://schemas.microsoft.com/office/drawing/2014/main" id="{05AB298C-AF3E-45C3-BB71-9F9ADF7D448D}"/>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45" name="矩形 44">
              <a:extLst>
                <a:ext uri="{FF2B5EF4-FFF2-40B4-BE49-F238E27FC236}">
                  <a16:creationId xmlns:a16="http://schemas.microsoft.com/office/drawing/2014/main" id="{068073B8-743A-4E91-A73F-C1FC8B25EBC3}"/>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46" name="矩形 45">
              <a:extLst>
                <a:ext uri="{FF2B5EF4-FFF2-40B4-BE49-F238E27FC236}">
                  <a16:creationId xmlns:a16="http://schemas.microsoft.com/office/drawing/2014/main" id="{E3F35D73-4471-415D-99E4-36BCFB651179}"/>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47" name="矩形 46">
              <a:extLst>
                <a:ext uri="{FF2B5EF4-FFF2-40B4-BE49-F238E27FC236}">
                  <a16:creationId xmlns:a16="http://schemas.microsoft.com/office/drawing/2014/main" id="{9956EEED-76C9-4878-83AB-D040382569B2}"/>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extLst>
      <p:ext uri="{BB962C8B-B14F-4D97-AF65-F5344CB8AC3E}">
        <p14:creationId xmlns:p14="http://schemas.microsoft.com/office/powerpoint/2010/main" val="20519918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1000"/>
                                        <p:tgtEl>
                                          <p:spTgt spid="36"/>
                                        </p:tgtEl>
                                      </p:cBhvr>
                                    </p:animEffect>
                                    <p:anim calcmode="lin" valueType="num">
                                      <p:cBhvr>
                                        <p:cTn id="16" dur="1000" fill="hold"/>
                                        <p:tgtEl>
                                          <p:spTgt spid="36"/>
                                        </p:tgtEl>
                                        <p:attrNameLst>
                                          <p:attrName>ppt_x</p:attrName>
                                        </p:attrNameLst>
                                      </p:cBhvr>
                                      <p:tavLst>
                                        <p:tav tm="0">
                                          <p:val>
                                            <p:strVal val="#ppt_x"/>
                                          </p:val>
                                        </p:tav>
                                        <p:tav tm="100000">
                                          <p:val>
                                            <p:strVal val="#ppt_x"/>
                                          </p:val>
                                        </p:tav>
                                      </p:tavLst>
                                    </p:anim>
                                    <p:anim calcmode="lin" valueType="num">
                                      <p:cBhvr>
                                        <p:cTn id="17" dur="1000" fill="hold"/>
                                        <p:tgtEl>
                                          <p:spTgt spid="36"/>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1000"/>
                                        <p:tgtEl>
                                          <p:spTgt spid="37"/>
                                        </p:tgtEl>
                                      </p:cBhvr>
                                    </p:animEffect>
                                    <p:anim calcmode="lin" valueType="num">
                                      <p:cBhvr>
                                        <p:cTn id="22" dur="1000" fill="hold"/>
                                        <p:tgtEl>
                                          <p:spTgt spid="37"/>
                                        </p:tgtEl>
                                        <p:attrNameLst>
                                          <p:attrName>ppt_x</p:attrName>
                                        </p:attrNameLst>
                                      </p:cBhvr>
                                      <p:tavLst>
                                        <p:tav tm="0">
                                          <p:val>
                                            <p:strVal val="#ppt_x"/>
                                          </p:val>
                                        </p:tav>
                                        <p:tav tm="100000">
                                          <p:val>
                                            <p:strVal val="#ppt_x"/>
                                          </p:val>
                                        </p:tav>
                                      </p:tavLst>
                                    </p:anim>
                                    <p:anim calcmode="lin" valueType="num">
                                      <p:cBhvr>
                                        <p:cTn id="23" dur="1000" fill="hold"/>
                                        <p:tgtEl>
                                          <p:spTgt spid="37"/>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par>
                          <p:cTn id="28" fill="hold">
                            <p:stCondLst>
                              <p:cond delay="3500"/>
                            </p:stCondLst>
                            <p:childTnLst>
                              <p:par>
                                <p:cTn id="29" presetID="42" presetClass="entr" presetSubtype="0" fill="hold" grpId="0"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1000"/>
                                        <p:tgtEl>
                                          <p:spTgt spid="38"/>
                                        </p:tgtEl>
                                      </p:cBhvr>
                                    </p:animEffect>
                                    <p:anim calcmode="lin" valueType="num">
                                      <p:cBhvr>
                                        <p:cTn id="32" dur="1000" fill="hold"/>
                                        <p:tgtEl>
                                          <p:spTgt spid="38"/>
                                        </p:tgtEl>
                                        <p:attrNameLst>
                                          <p:attrName>ppt_x</p:attrName>
                                        </p:attrNameLst>
                                      </p:cBhvr>
                                      <p:tavLst>
                                        <p:tav tm="0">
                                          <p:val>
                                            <p:strVal val="#ppt_x"/>
                                          </p:val>
                                        </p:tav>
                                        <p:tav tm="100000">
                                          <p:val>
                                            <p:strVal val="#ppt_x"/>
                                          </p:val>
                                        </p:tav>
                                      </p:tavLst>
                                    </p:anim>
                                    <p:anim calcmode="lin" valueType="num">
                                      <p:cBhvr>
                                        <p:cTn id="33" dur="1000" fill="hold"/>
                                        <p:tgtEl>
                                          <p:spTgt spid="38"/>
                                        </p:tgtEl>
                                        <p:attrNameLst>
                                          <p:attrName>ppt_y</p:attrName>
                                        </p:attrNameLst>
                                      </p:cBhvr>
                                      <p:tavLst>
                                        <p:tav tm="0">
                                          <p:val>
                                            <p:strVal val="#ppt_y+.1"/>
                                          </p:val>
                                        </p:tav>
                                        <p:tav tm="100000">
                                          <p:val>
                                            <p:strVal val="#ppt_y"/>
                                          </p:val>
                                        </p:tav>
                                      </p:tavLst>
                                    </p:anim>
                                  </p:childTnLst>
                                </p:cTn>
                              </p:par>
                            </p:childTnLst>
                          </p:cTn>
                        </p:par>
                        <p:par>
                          <p:cTn id="34" fill="hold">
                            <p:stCondLst>
                              <p:cond delay="4500"/>
                            </p:stCondLst>
                            <p:childTnLst>
                              <p:par>
                                <p:cTn id="35" presetID="42" presetClass="entr" presetSubtype="0" fill="hold" grpId="0" nodeType="after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1000"/>
                                        <p:tgtEl>
                                          <p:spTgt spid="40"/>
                                        </p:tgtEl>
                                      </p:cBhvr>
                                    </p:animEffect>
                                    <p:anim calcmode="lin" valueType="num">
                                      <p:cBhvr>
                                        <p:cTn id="38" dur="1000" fill="hold"/>
                                        <p:tgtEl>
                                          <p:spTgt spid="40"/>
                                        </p:tgtEl>
                                        <p:attrNameLst>
                                          <p:attrName>ppt_x</p:attrName>
                                        </p:attrNameLst>
                                      </p:cBhvr>
                                      <p:tavLst>
                                        <p:tav tm="0">
                                          <p:val>
                                            <p:strVal val="#ppt_x"/>
                                          </p:val>
                                        </p:tav>
                                        <p:tav tm="100000">
                                          <p:val>
                                            <p:strVal val="#ppt_x"/>
                                          </p:val>
                                        </p:tav>
                                      </p:tavLst>
                                    </p:anim>
                                    <p:anim calcmode="lin" valueType="num">
                                      <p:cBhvr>
                                        <p:cTn id="39" dur="1000" fill="hold"/>
                                        <p:tgtEl>
                                          <p:spTgt spid="40"/>
                                        </p:tgtEl>
                                        <p:attrNameLst>
                                          <p:attrName>ppt_y</p:attrName>
                                        </p:attrNameLst>
                                      </p:cBhvr>
                                      <p:tavLst>
                                        <p:tav tm="0">
                                          <p:val>
                                            <p:strVal val="#ppt_y+.1"/>
                                          </p:val>
                                        </p:tav>
                                        <p:tav tm="100000">
                                          <p:val>
                                            <p:strVal val="#ppt_y"/>
                                          </p:val>
                                        </p:tav>
                                      </p:tavLst>
                                    </p:anim>
                                  </p:childTnLst>
                                </p:cTn>
                              </p:par>
                            </p:childTnLst>
                          </p:cTn>
                        </p:par>
                        <p:par>
                          <p:cTn id="40" fill="hold">
                            <p:stCondLst>
                              <p:cond delay="5500"/>
                            </p:stCondLst>
                            <p:childTnLst>
                              <p:par>
                                <p:cTn id="41" presetID="10" presetClass="entr" presetSubtype="0" fill="hold" nodeType="after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fade">
                                      <p:cBhvr>
                                        <p:cTn id="43" dur="500"/>
                                        <p:tgtEl>
                                          <p:spTgt spid="4"/>
                                        </p:tgtEl>
                                      </p:cBhvr>
                                    </p:animEffect>
                                  </p:childTnLst>
                                </p:cTn>
                              </p:par>
                            </p:childTnLst>
                          </p:cTn>
                        </p:par>
                        <p:par>
                          <p:cTn id="44" fill="hold">
                            <p:stCondLst>
                              <p:cond delay="6000"/>
                            </p:stCondLst>
                            <p:childTnLst>
                              <p:par>
                                <p:cTn id="45" presetID="42" presetClass="entr" presetSubtype="0" fill="hold" grpId="0" nodeType="after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1000"/>
                                        <p:tgtEl>
                                          <p:spTgt spid="39"/>
                                        </p:tgtEl>
                                      </p:cBhvr>
                                    </p:animEffect>
                                    <p:anim calcmode="lin" valueType="num">
                                      <p:cBhvr>
                                        <p:cTn id="48" dur="1000" fill="hold"/>
                                        <p:tgtEl>
                                          <p:spTgt spid="39"/>
                                        </p:tgtEl>
                                        <p:attrNameLst>
                                          <p:attrName>ppt_x</p:attrName>
                                        </p:attrNameLst>
                                      </p:cBhvr>
                                      <p:tavLst>
                                        <p:tav tm="0">
                                          <p:val>
                                            <p:strVal val="#ppt_x"/>
                                          </p:val>
                                        </p:tav>
                                        <p:tav tm="100000">
                                          <p:val>
                                            <p:strVal val="#ppt_x"/>
                                          </p:val>
                                        </p:tav>
                                      </p:tavLst>
                                    </p:anim>
                                    <p:anim calcmode="lin" valueType="num">
                                      <p:cBhvr>
                                        <p:cTn id="49" dur="1000" fill="hold"/>
                                        <p:tgtEl>
                                          <p:spTgt spid="39"/>
                                        </p:tgtEl>
                                        <p:attrNameLst>
                                          <p:attrName>ppt_y</p:attrName>
                                        </p:attrNameLst>
                                      </p:cBhvr>
                                      <p:tavLst>
                                        <p:tav tm="0">
                                          <p:val>
                                            <p:strVal val="#ppt_y+.1"/>
                                          </p:val>
                                        </p:tav>
                                        <p:tav tm="100000">
                                          <p:val>
                                            <p:strVal val="#ppt_y"/>
                                          </p:val>
                                        </p:tav>
                                      </p:tavLst>
                                    </p:anim>
                                  </p:childTnLst>
                                </p:cTn>
                              </p:par>
                            </p:childTnLst>
                          </p:cTn>
                        </p:par>
                        <p:par>
                          <p:cTn id="50" fill="hold">
                            <p:stCondLst>
                              <p:cond delay="7000"/>
                            </p:stCondLst>
                            <p:childTnLst>
                              <p:par>
                                <p:cTn id="51" presetID="42" presetClass="entr" presetSubtype="0" fill="hold" grpId="0" nodeType="after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fade">
                                      <p:cBhvr>
                                        <p:cTn id="53" dur="1000"/>
                                        <p:tgtEl>
                                          <p:spTgt spid="41"/>
                                        </p:tgtEl>
                                      </p:cBhvr>
                                    </p:animEffect>
                                    <p:anim calcmode="lin" valueType="num">
                                      <p:cBhvr>
                                        <p:cTn id="54" dur="1000" fill="hold"/>
                                        <p:tgtEl>
                                          <p:spTgt spid="41"/>
                                        </p:tgtEl>
                                        <p:attrNameLst>
                                          <p:attrName>ppt_x</p:attrName>
                                        </p:attrNameLst>
                                      </p:cBhvr>
                                      <p:tavLst>
                                        <p:tav tm="0">
                                          <p:val>
                                            <p:strVal val="#ppt_x"/>
                                          </p:val>
                                        </p:tav>
                                        <p:tav tm="100000">
                                          <p:val>
                                            <p:strVal val="#ppt_x"/>
                                          </p:val>
                                        </p:tav>
                                      </p:tavLst>
                                    </p:anim>
                                    <p:anim calcmode="lin" valueType="num">
                                      <p:cBhvr>
                                        <p:cTn id="55"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6" grpId="0" animBg="1"/>
      <p:bldP spid="37" grpId="0"/>
      <p:bldP spid="38" grpId="0" animBg="1"/>
      <p:bldP spid="39" grpId="0" animBg="1"/>
      <p:bldP spid="40" grpId="0"/>
      <p:bldP spid="4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a:extLst>
              <a:ext uri="{FF2B5EF4-FFF2-40B4-BE49-F238E27FC236}">
                <a16:creationId xmlns:a16="http://schemas.microsoft.com/office/drawing/2014/main" id="{CA41F8FF-F7C7-4A98-8BB7-80EB8BF480D0}"/>
              </a:ext>
            </a:extLst>
          </p:cNvPr>
          <p:cNvGrpSpPr/>
          <p:nvPr/>
        </p:nvGrpSpPr>
        <p:grpSpPr>
          <a:xfrm>
            <a:off x="1165160" y="2516056"/>
            <a:ext cx="1510077" cy="1514445"/>
            <a:chOff x="4584701" y="522287"/>
            <a:chExt cx="2744788" cy="2752726"/>
          </a:xfrm>
          <a:solidFill>
            <a:srgbClr val="202A36"/>
          </a:solidFill>
        </p:grpSpPr>
        <p:sp>
          <p:nvSpPr>
            <p:cNvPr id="39" name="Oval 5">
              <a:extLst>
                <a:ext uri="{FF2B5EF4-FFF2-40B4-BE49-F238E27FC236}">
                  <a16:creationId xmlns:a16="http://schemas.microsoft.com/office/drawing/2014/main" id="{A2BC192C-29E0-4EC9-972C-E531B48612B3}"/>
                </a:ext>
              </a:extLst>
            </p:cNvPr>
            <p:cNvSpPr>
              <a:spLocks noChangeArrowheads="1"/>
            </p:cNvSpPr>
            <p:nvPr/>
          </p:nvSpPr>
          <p:spPr bwMode="auto">
            <a:xfrm>
              <a:off x="4837113" y="774700"/>
              <a:ext cx="2238375" cy="2246313"/>
            </a:xfrm>
            <a:prstGeom prst="ellipse">
              <a:avLst/>
            </a:pr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0" name="Freeform 6">
              <a:extLst>
                <a:ext uri="{FF2B5EF4-FFF2-40B4-BE49-F238E27FC236}">
                  <a16:creationId xmlns:a16="http://schemas.microsoft.com/office/drawing/2014/main" id="{04685D28-EFD1-4371-80AC-43206AF45899}"/>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42" name="矩形 41">
            <a:extLst>
              <a:ext uri="{FF2B5EF4-FFF2-40B4-BE49-F238E27FC236}">
                <a16:creationId xmlns:a16="http://schemas.microsoft.com/office/drawing/2014/main" id="{704141B5-1126-40ED-B9A4-7CACFC74C7C8}"/>
              </a:ext>
            </a:extLst>
          </p:cNvPr>
          <p:cNvSpPr/>
          <p:nvPr/>
        </p:nvSpPr>
        <p:spPr>
          <a:xfrm>
            <a:off x="3274541" y="2890468"/>
            <a:ext cx="8192529" cy="769441"/>
          </a:xfrm>
          <a:prstGeom prst="rect">
            <a:avLst/>
          </a:prstGeom>
        </p:spPr>
        <p:txBody>
          <a:bodyPr wrap="square">
            <a:spAutoFit/>
          </a:bodyPr>
          <a:lstStyle/>
          <a:p>
            <a:pPr lvl="0" algn="ctr">
              <a:defRPr/>
            </a:pPr>
            <a:r>
              <a:rPr lang="zh-CN" altLang="en-US" sz="4400" b="1" kern="100" dirty="0">
                <a:solidFill>
                  <a:srgbClr val="49889B"/>
                </a:solidFill>
                <a:latin typeface="微软雅黑" panose="020B0503020204020204" pitchFamily="34" charset="-122"/>
                <a:ea typeface="微软雅黑" panose="020B0503020204020204" pitchFamily="34" charset="-122"/>
                <a:cs typeface="Times New Roman" panose="02020603050405020304" pitchFamily="18" charset="0"/>
              </a:rPr>
              <a:t>五、相关建议</a:t>
            </a:r>
            <a:endParaRPr kumimoji="0" lang="zh-CN" altLang="zh-CN" sz="4400" b="1" i="0" u="none" strike="noStrike" kern="100" cap="none" spc="0" normalizeH="0" baseline="0" noProof="0" dirty="0">
              <a:ln>
                <a:noFill/>
              </a:ln>
              <a:solidFill>
                <a:srgbClr val="49889B"/>
              </a:solidFill>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 name="Freeform 11">
            <a:extLst>
              <a:ext uri="{FF2B5EF4-FFF2-40B4-BE49-F238E27FC236}">
                <a16:creationId xmlns:a16="http://schemas.microsoft.com/office/drawing/2014/main" id="{403C0EA9-035D-495F-B940-C760997632C9}"/>
              </a:ext>
            </a:extLst>
          </p:cNvPr>
          <p:cNvSpPr>
            <a:spLocks noEditPoints="1"/>
          </p:cNvSpPr>
          <p:nvPr/>
        </p:nvSpPr>
        <p:spPr bwMode="auto">
          <a:xfrm>
            <a:off x="1480188" y="2934141"/>
            <a:ext cx="861514" cy="677402"/>
          </a:xfrm>
          <a:custGeom>
            <a:avLst/>
            <a:gdLst>
              <a:gd name="T0" fmla="*/ 186 w 390"/>
              <a:gd name="T1" fmla="*/ 267 h 306"/>
              <a:gd name="T2" fmla="*/ 187 w 390"/>
              <a:gd name="T3" fmla="*/ 305 h 306"/>
              <a:gd name="T4" fmla="*/ 154 w 390"/>
              <a:gd name="T5" fmla="*/ 287 h 306"/>
              <a:gd name="T6" fmla="*/ 137 w 390"/>
              <a:gd name="T7" fmla="*/ 208 h 306"/>
              <a:gd name="T8" fmla="*/ 124 w 390"/>
              <a:gd name="T9" fmla="*/ 266 h 306"/>
              <a:gd name="T10" fmla="*/ 108 w 390"/>
              <a:gd name="T11" fmla="*/ 190 h 306"/>
              <a:gd name="T12" fmla="*/ 42 w 390"/>
              <a:gd name="T13" fmla="*/ 210 h 306"/>
              <a:gd name="T14" fmla="*/ 25 w 390"/>
              <a:gd name="T15" fmla="*/ 135 h 306"/>
              <a:gd name="T16" fmla="*/ 11 w 390"/>
              <a:gd name="T17" fmla="*/ 188 h 306"/>
              <a:gd name="T18" fmla="*/ 0 w 390"/>
              <a:gd name="T19" fmla="*/ 154 h 306"/>
              <a:gd name="T20" fmla="*/ 20 w 390"/>
              <a:gd name="T21" fmla="*/ 116 h 306"/>
              <a:gd name="T22" fmla="*/ 189 w 390"/>
              <a:gd name="T23" fmla="*/ 229 h 306"/>
              <a:gd name="T24" fmla="*/ 192 w 390"/>
              <a:gd name="T25" fmla="*/ 240 h 306"/>
              <a:gd name="T26" fmla="*/ 121 w 390"/>
              <a:gd name="T27" fmla="*/ 87 h 306"/>
              <a:gd name="T28" fmla="*/ 131 w 390"/>
              <a:gd name="T29" fmla="*/ 125 h 306"/>
              <a:gd name="T30" fmla="*/ 198 w 390"/>
              <a:gd name="T31" fmla="*/ 115 h 306"/>
              <a:gd name="T32" fmla="*/ 188 w 390"/>
              <a:gd name="T33" fmla="*/ 77 h 306"/>
              <a:gd name="T34" fmla="*/ 327 w 390"/>
              <a:gd name="T35" fmla="*/ 54 h 306"/>
              <a:gd name="T36" fmla="*/ 298 w 390"/>
              <a:gd name="T37" fmla="*/ 5 h 306"/>
              <a:gd name="T38" fmla="*/ 327 w 390"/>
              <a:gd name="T39" fmla="*/ 54 h 306"/>
              <a:gd name="T40" fmla="*/ 126 w 390"/>
              <a:gd name="T41" fmla="*/ 0 h 306"/>
              <a:gd name="T42" fmla="*/ 140 w 390"/>
              <a:gd name="T43" fmla="*/ 54 h 306"/>
              <a:gd name="T44" fmla="*/ 305 w 390"/>
              <a:gd name="T45" fmla="*/ 77 h 306"/>
              <a:gd name="T46" fmla="*/ 238 w 390"/>
              <a:gd name="T47" fmla="*/ 87 h 306"/>
              <a:gd name="T48" fmla="*/ 248 w 390"/>
              <a:gd name="T49" fmla="*/ 125 h 306"/>
              <a:gd name="T50" fmla="*/ 315 w 390"/>
              <a:gd name="T51" fmla="*/ 115 h 306"/>
              <a:gd name="T52" fmla="*/ 305 w 390"/>
              <a:gd name="T53" fmla="*/ 77 h 306"/>
              <a:gd name="T54" fmla="*/ 209 w 390"/>
              <a:gd name="T55" fmla="*/ 62 h 306"/>
              <a:gd name="T56" fmla="*/ 201 w 390"/>
              <a:gd name="T57" fmla="*/ 62 h 306"/>
              <a:gd name="T58" fmla="*/ 107 w 390"/>
              <a:gd name="T59" fmla="*/ 121 h 306"/>
              <a:gd name="T60" fmla="*/ 192 w 390"/>
              <a:gd name="T61" fmla="*/ 140 h 306"/>
              <a:gd name="T62" fmla="*/ 225 w 390"/>
              <a:gd name="T63" fmla="*/ 121 h 306"/>
              <a:gd name="T64" fmla="*/ 309 w 390"/>
              <a:gd name="T65" fmla="*/ 140 h 306"/>
              <a:gd name="T66" fmla="*/ 329 w 390"/>
              <a:gd name="T67" fmla="*/ 62 h 306"/>
              <a:gd name="T68" fmla="*/ 227 w 390"/>
              <a:gd name="T69" fmla="*/ 62 h 306"/>
              <a:gd name="T70" fmla="*/ 209 w 390"/>
              <a:gd name="T71" fmla="*/ 62 h 306"/>
              <a:gd name="T72" fmla="*/ 196 w 390"/>
              <a:gd name="T73" fmla="*/ 294 h 306"/>
              <a:gd name="T74" fmla="*/ 376 w 390"/>
              <a:gd name="T75" fmla="*/ 219 h 306"/>
              <a:gd name="T76" fmla="*/ 384 w 390"/>
              <a:gd name="T77" fmla="*/ 235 h 306"/>
              <a:gd name="T78" fmla="*/ 200 w 390"/>
              <a:gd name="T79" fmla="*/ 257 h 306"/>
              <a:gd name="T80" fmla="*/ 378 w 390"/>
              <a:gd name="T81" fmla="*/ 191 h 306"/>
              <a:gd name="T82" fmla="*/ 198 w 390"/>
              <a:gd name="T83" fmla="*/ 252 h 306"/>
              <a:gd name="T84" fmla="*/ 200 w 390"/>
              <a:gd name="T85" fmla="*/ 257 h 306"/>
              <a:gd name="T86" fmla="*/ 203 w 390"/>
              <a:gd name="T87" fmla="*/ 222 h 306"/>
              <a:gd name="T88" fmla="*/ 375 w 390"/>
              <a:gd name="T89" fmla="*/ 163 h 306"/>
              <a:gd name="T90" fmla="*/ 376 w 390"/>
              <a:gd name="T91" fmla="*/ 147 h 306"/>
              <a:gd name="T92" fmla="*/ 340 w 390"/>
              <a:gd name="T93" fmla="*/ 126 h 306"/>
              <a:gd name="T94" fmla="*/ 351 w 390"/>
              <a:gd name="T95" fmla="*/ 152 h 306"/>
              <a:gd name="T96" fmla="*/ 122 w 390"/>
              <a:gd name="T97" fmla="*/ 152 h 306"/>
              <a:gd name="T98" fmla="*/ 121 w 390"/>
              <a:gd name="T99" fmla="*/ 152 h 306"/>
              <a:gd name="T100" fmla="*/ 95 w 390"/>
              <a:gd name="T101" fmla="*/ 90 h 306"/>
              <a:gd name="T102" fmla="*/ 28 w 390"/>
              <a:gd name="T103" fmla="*/ 94 h 306"/>
              <a:gd name="T104" fmla="*/ 26 w 390"/>
              <a:gd name="T105" fmla="*/ 110 h 306"/>
              <a:gd name="T106" fmla="*/ 194 w 390"/>
              <a:gd name="T107" fmla="*/ 222 h 306"/>
              <a:gd name="T108" fmla="*/ 197 w 390"/>
              <a:gd name="T109" fmla="*/ 36 h 306"/>
              <a:gd name="T110" fmla="*/ 227 w 390"/>
              <a:gd name="T111" fmla="*/ 50 h 306"/>
              <a:gd name="T112" fmla="*/ 183 w 390"/>
              <a:gd name="T113" fmla="*/ 50 h 306"/>
              <a:gd name="T114" fmla="*/ 156 w 390"/>
              <a:gd name="T115" fmla="*/ 50 h 306"/>
              <a:gd name="T116" fmla="*/ 303 w 390"/>
              <a:gd name="T117" fmla="*/ 100 h 306"/>
              <a:gd name="T118" fmla="*/ 300 w 390"/>
              <a:gd name="T119" fmla="*/ 113 h 306"/>
              <a:gd name="T120" fmla="*/ 254 w 390"/>
              <a:gd name="T121" fmla="*/ 8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0" h="306">
                <a:moveTo>
                  <a:pt x="192" y="240"/>
                </a:moveTo>
                <a:cubicBezTo>
                  <a:pt x="187" y="249"/>
                  <a:pt x="185" y="258"/>
                  <a:pt x="186" y="267"/>
                </a:cubicBezTo>
                <a:cubicBezTo>
                  <a:pt x="186" y="275"/>
                  <a:pt x="189" y="284"/>
                  <a:pt x="192" y="293"/>
                </a:cubicBezTo>
                <a:cubicBezTo>
                  <a:pt x="194" y="298"/>
                  <a:pt x="192" y="303"/>
                  <a:pt x="187" y="305"/>
                </a:cubicBezTo>
                <a:cubicBezTo>
                  <a:pt x="184" y="306"/>
                  <a:pt x="181" y="305"/>
                  <a:pt x="178" y="304"/>
                </a:cubicBezTo>
                <a:cubicBezTo>
                  <a:pt x="154" y="287"/>
                  <a:pt x="154" y="287"/>
                  <a:pt x="154" y="287"/>
                </a:cubicBezTo>
                <a:cubicBezTo>
                  <a:pt x="148" y="263"/>
                  <a:pt x="147" y="241"/>
                  <a:pt x="155" y="220"/>
                </a:cubicBezTo>
                <a:cubicBezTo>
                  <a:pt x="137" y="208"/>
                  <a:pt x="137" y="208"/>
                  <a:pt x="137" y="208"/>
                </a:cubicBezTo>
                <a:cubicBezTo>
                  <a:pt x="125" y="229"/>
                  <a:pt x="127" y="257"/>
                  <a:pt x="132" y="272"/>
                </a:cubicBezTo>
                <a:cubicBezTo>
                  <a:pt x="124" y="266"/>
                  <a:pt x="124" y="266"/>
                  <a:pt x="124" y="266"/>
                </a:cubicBezTo>
                <a:cubicBezTo>
                  <a:pt x="116" y="251"/>
                  <a:pt x="118" y="224"/>
                  <a:pt x="126" y="201"/>
                </a:cubicBezTo>
                <a:cubicBezTo>
                  <a:pt x="108" y="190"/>
                  <a:pt x="108" y="190"/>
                  <a:pt x="108" y="190"/>
                </a:cubicBezTo>
                <a:cubicBezTo>
                  <a:pt x="96" y="216"/>
                  <a:pt x="98" y="238"/>
                  <a:pt x="103" y="252"/>
                </a:cubicBezTo>
                <a:cubicBezTo>
                  <a:pt x="42" y="210"/>
                  <a:pt x="42" y="210"/>
                  <a:pt x="42" y="210"/>
                </a:cubicBezTo>
                <a:cubicBezTo>
                  <a:pt x="37" y="187"/>
                  <a:pt x="36" y="166"/>
                  <a:pt x="44" y="147"/>
                </a:cubicBezTo>
                <a:cubicBezTo>
                  <a:pt x="25" y="135"/>
                  <a:pt x="25" y="135"/>
                  <a:pt x="25" y="135"/>
                </a:cubicBezTo>
                <a:cubicBezTo>
                  <a:pt x="12" y="162"/>
                  <a:pt x="20" y="185"/>
                  <a:pt x="27" y="199"/>
                </a:cubicBezTo>
                <a:cubicBezTo>
                  <a:pt x="11" y="188"/>
                  <a:pt x="11" y="188"/>
                  <a:pt x="11" y="188"/>
                </a:cubicBezTo>
                <a:cubicBezTo>
                  <a:pt x="10" y="187"/>
                  <a:pt x="9" y="186"/>
                  <a:pt x="8" y="184"/>
                </a:cubicBezTo>
                <a:cubicBezTo>
                  <a:pt x="4" y="175"/>
                  <a:pt x="1" y="165"/>
                  <a:pt x="0" y="154"/>
                </a:cubicBezTo>
                <a:cubicBezTo>
                  <a:pt x="0" y="143"/>
                  <a:pt x="2" y="132"/>
                  <a:pt x="8" y="120"/>
                </a:cubicBezTo>
                <a:cubicBezTo>
                  <a:pt x="10" y="115"/>
                  <a:pt x="15" y="113"/>
                  <a:pt x="20" y="116"/>
                </a:cubicBezTo>
                <a:cubicBezTo>
                  <a:pt x="20" y="116"/>
                  <a:pt x="21" y="116"/>
                  <a:pt x="21" y="116"/>
                </a:cubicBezTo>
                <a:cubicBezTo>
                  <a:pt x="189" y="229"/>
                  <a:pt x="189" y="229"/>
                  <a:pt x="189" y="229"/>
                </a:cubicBezTo>
                <a:cubicBezTo>
                  <a:pt x="192" y="231"/>
                  <a:pt x="194" y="236"/>
                  <a:pt x="192" y="240"/>
                </a:cubicBezTo>
                <a:cubicBezTo>
                  <a:pt x="192" y="240"/>
                  <a:pt x="192" y="240"/>
                  <a:pt x="192" y="240"/>
                </a:cubicBezTo>
                <a:close/>
                <a:moveTo>
                  <a:pt x="131" y="77"/>
                </a:moveTo>
                <a:cubicBezTo>
                  <a:pt x="121" y="87"/>
                  <a:pt x="121" y="87"/>
                  <a:pt x="121" y="87"/>
                </a:cubicBezTo>
                <a:cubicBezTo>
                  <a:pt x="121" y="115"/>
                  <a:pt x="121" y="115"/>
                  <a:pt x="121" y="115"/>
                </a:cubicBezTo>
                <a:cubicBezTo>
                  <a:pt x="131" y="125"/>
                  <a:pt x="131" y="125"/>
                  <a:pt x="131" y="125"/>
                </a:cubicBezTo>
                <a:cubicBezTo>
                  <a:pt x="188" y="125"/>
                  <a:pt x="188" y="125"/>
                  <a:pt x="188" y="125"/>
                </a:cubicBezTo>
                <a:cubicBezTo>
                  <a:pt x="198" y="115"/>
                  <a:pt x="198" y="115"/>
                  <a:pt x="198" y="115"/>
                </a:cubicBezTo>
                <a:cubicBezTo>
                  <a:pt x="198" y="87"/>
                  <a:pt x="198" y="87"/>
                  <a:pt x="198" y="87"/>
                </a:cubicBezTo>
                <a:cubicBezTo>
                  <a:pt x="188" y="77"/>
                  <a:pt x="188" y="77"/>
                  <a:pt x="188" y="77"/>
                </a:cubicBezTo>
                <a:cubicBezTo>
                  <a:pt x="131" y="77"/>
                  <a:pt x="131" y="77"/>
                  <a:pt x="131" y="77"/>
                </a:cubicBezTo>
                <a:close/>
                <a:moveTo>
                  <a:pt x="327" y="54"/>
                </a:moveTo>
                <a:cubicBezTo>
                  <a:pt x="309" y="0"/>
                  <a:pt x="309" y="0"/>
                  <a:pt x="309" y="0"/>
                </a:cubicBezTo>
                <a:cubicBezTo>
                  <a:pt x="298" y="5"/>
                  <a:pt x="298" y="5"/>
                  <a:pt x="298" y="5"/>
                </a:cubicBezTo>
                <a:cubicBezTo>
                  <a:pt x="295" y="54"/>
                  <a:pt x="295" y="54"/>
                  <a:pt x="295" y="54"/>
                </a:cubicBezTo>
                <a:cubicBezTo>
                  <a:pt x="327" y="54"/>
                  <a:pt x="327" y="54"/>
                  <a:pt x="327" y="54"/>
                </a:cubicBezTo>
                <a:close/>
                <a:moveTo>
                  <a:pt x="107" y="54"/>
                </a:moveTo>
                <a:cubicBezTo>
                  <a:pt x="126" y="0"/>
                  <a:pt x="126" y="0"/>
                  <a:pt x="126" y="0"/>
                </a:cubicBezTo>
                <a:cubicBezTo>
                  <a:pt x="137" y="5"/>
                  <a:pt x="137" y="5"/>
                  <a:pt x="137" y="5"/>
                </a:cubicBezTo>
                <a:cubicBezTo>
                  <a:pt x="140" y="54"/>
                  <a:pt x="140" y="54"/>
                  <a:pt x="140" y="54"/>
                </a:cubicBezTo>
                <a:cubicBezTo>
                  <a:pt x="107" y="54"/>
                  <a:pt x="107" y="54"/>
                  <a:pt x="107" y="54"/>
                </a:cubicBezTo>
                <a:close/>
                <a:moveTo>
                  <a:pt x="305" y="77"/>
                </a:moveTo>
                <a:cubicBezTo>
                  <a:pt x="248" y="77"/>
                  <a:pt x="248" y="77"/>
                  <a:pt x="248" y="77"/>
                </a:cubicBezTo>
                <a:cubicBezTo>
                  <a:pt x="238" y="87"/>
                  <a:pt x="238" y="87"/>
                  <a:pt x="238" y="87"/>
                </a:cubicBezTo>
                <a:cubicBezTo>
                  <a:pt x="238" y="115"/>
                  <a:pt x="238" y="115"/>
                  <a:pt x="238" y="115"/>
                </a:cubicBezTo>
                <a:cubicBezTo>
                  <a:pt x="248" y="125"/>
                  <a:pt x="248" y="125"/>
                  <a:pt x="248" y="125"/>
                </a:cubicBezTo>
                <a:cubicBezTo>
                  <a:pt x="305" y="125"/>
                  <a:pt x="305" y="125"/>
                  <a:pt x="305" y="125"/>
                </a:cubicBezTo>
                <a:cubicBezTo>
                  <a:pt x="315" y="115"/>
                  <a:pt x="315" y="115"/>
                  <a:pt x="315" y="115"/>
                </a:cubicBezTo>
                <a:cubicBezTo>
                  <a:pt x="315" y="87"/>
                  <a:pt x="315" y="87"/>
                  <a:pt x="315" y="87"/>
                </a:cubicBezTo>
                <a:cubicBezTo>
                  <a:pt x="305" y="77"/>
                  <a:pt x="305" y="77"/>
                  <a:pt x="305" y="77"/>
                </a:cubicBezTo>
                <a:close/>
                <a:moveTo>
                  <a:pt x="209" y="62"/>
                </a:moveTo>
                <a:cubicBezTo>
                  <a:pt x="209" y="62"/>
                  <a:pt x="209" y="62"/>
                  <a:pt x="209" y="62"/>
                </a:cubicBezTo>
                <a:cubicBezTo>
                  <a:pt x="201" y="62"/>
                  <a:pt x="201" y="62"/>
                  <a:pt x="201" y="62"/>
                </a:cubicBezTo>
                <a:cubicBezTo>
                  <a:pt x="201" y="62"/>
                  <a:pt x="201" y="62"/>
                  <a:pt x="201" y="62"/>
                </a:cubicBezTo>
                <a:cubicBezTo>
                  <a:pt x="107" y="62"/>
                  <a:pt x="107" y="62"/>
                  <a:pt x="107" y="62"/>
                </a:cubicBezTo>
                <a:cubicBezTo>
                  <a:pt x="107" y="121"/>
                  <a:pt x="107" y="121"/>
                  <a:pt x="107" y="121"/>
                </a:cubicBezTo>
                <a:cubicBezTo>
                  <a:pt x="127" y="140"/>
                  <a:pt x="127" y="140"/>
                  <a:pt x="127" y="140"/>
                </a:cubicBezTo>
                <a:cubicBezTo>
                  <a:pt x="192" y="140"/>
                  <a:pt x="192" y="140"/>
                  <a:pt x="192" y="140"/>
                </a:cubicBezTo>
                <a:cubicBezTo>
                  <a:pt x="211" y="121"/>
                  <a:pt x="211" y="121"/>
                  <a:pt x="211" y="121"/>
                </a:cubicBezTo>
                <a:cubicBezTo>
                  <a:pt x="225" y="121"/>
                  <a:pt x="225" y="121"/>
                  <a:pt x="225" y="121"/>
                </a:cubicBezTo>
                <a:cubicBezTo>
                  <a:pt x="244" y="140"/>
                  <a:pt x="244" y="140"/>
                  <a:pt x="244" y="140"/>
                </a:cubicBezTo>
                <a:cubicBezTo>
                  <a:pt x="309" y="140"/>
                  <a:pt x="309" y="140"/>
                  <a:pt x="309" y="140"/>
                </a:cubicBezTo>
                <a:cubicBezTo>
                  <a:pt x="329" y="121"/>
                  <a:pt x="329" y="121"/>
                  <a:pt x="329" y="121"/>
                </a:cubicBezTo>
                <a:cubicBezTo>
                  <a:pt x="329" y="62"/>
                  <a:pt x="329" y="62"/>
                  <a:pt x="329" y="62"/>
                </a:cubicBezTo>
                <a:cubicBezTo>
                  <a:pt x="227" y="62"/>
                  <a:pt x="227" y="62"/>
                  <a:pt x="227" y="62"/>
                </a:cubicBezTo>
                <a:cubicBezTo>
                  <a:pt x="227" y="62"/>
                  <a:pt x="227" y="62"/>
                  <a:pt x="227" y="62"/>
                </a:cubicBezTo>
                <a:cubicBezTo>
                  <a:pt x="218" y="62"/>
                  <a:pt x="218" y="62"/>
                  <a:pt x="218" y="62"/>
                </a:cubicBezTo>
                <a:cubicBezTo>
                  <a:pt x="209" y="62"/>
                  <a:pt x="209" y="62"/>
                  <a:pt x="209" y="62"/>
                </a:cubicBezTo>
                <a:close/>
                <a:moveTo>
                  <a:pt x="208" y="298"/>
                </a:moveTo>
                <a:cubicBezTo>
                  <a:pt x="204" y="300"/>
                  <a:pt x="198" y="298"/>
                  <a:pt x="196" y="294"/>
                </a:cubicBezTo>
                <a:cubicBezTo>
                  <a:pt x="194" y="289"/>
                  <a:pt x="196" y="284"/>
                  <a:pt x="200" y="282"/>
                </a:cubicBezTo>
                <a:cubicBezTo>
                  <a:pt x="376" y="219"/>
                  <a:pt x="376" y="219"/>
                  <a:pt x="376" y="219"/>
                </a:cubicBezTo>
                <a:cubicBezTo>
                  <a:pt x="381" y="217"/>
                  <a:pt x="386" y="219"/>
                  <a:pt x="388" y="223"/>
                </a:cubicBezTo>
                <a:cubicBezTo>
                  <a:pt x="390" y="228"/>
                  <a:pt x="389" y="233"/>
                  <a:pt x="384" y="235"/>
                </a:cubicBezTo>
                <a:cubicBezTo>
                  <a:pt x="208" y="298"/>
                  <a:pt x="208" y="298"/>
                  <a:pt x="208" y="298"/>
                </a:cubicBezTo>
                <a:close/>
                <a:moveTo>
                  <a:pt x="200" y="257"/>
                </a:moveTo>
                <a:cubicBezTo>
                  <a:pt x="376" y="195"/>
                  <a:pt x="376" y="195"/>
                  <a:pt x="376" y="195"/>
                </a:cubicBezTo>
                <a:cubicBezTo>
                  <a:pt x="378" y="194"/>
                  <a:pt x="378" y="192"/>
                  <a:pt x="378" y="191"/>
                </a:cubicBezTo>
                <a:cubicBezTo>
                  <a:pt x="377" y="189"/>
                  <a:pt x="375" y="189"/>
                  <a:pt x="374" y="189"/>
                </a:cubicBezTo>
                <a:cubicBezTo>
                  <a:pt x="198" y="252"/>
                  <a:pt x="198" y="252"/>
                  <a:pt x="198" y="252"/>
                </a:cubicBezTo>
                <a:cubicBezTo>
                  <a:pt x="196" y="253"/>
                  <a:pt x="196" y="254"/>
                  <a:pt x="196" y="256"/>
                </a:cubicBezTo>
                <a:cubicBezTo>
                  <a:pt x="197" y="257"/>
                  <a:pt x="199" y="258"/>
                  <a:pt x="200" y="257"/>
                </a:cubicBezTo>
                <a:close/>
                <a:moveTo>
                  <a:pt x="194" y="222"/>
                </a:moveTo>
                <a:cubicBezTo>
                  <a:pt x="197" y="224"/>
                  <a:pt x="200" y="224"/>
                  <a:pt x="203" y="222"/>
                </a:cubicBezTo>
                <a:cubicBezTo>
                  <a:pt x="203" y="222"/>
                  <a:pt x="203" y="222"/>
                  <a:pt x="203" y="222"/>
                </a:cubicBezTo>
                <a:cubicBezTo>
                  <a:pt x="375" y="163"/>
                  <a:pt x="375" y="163"/>
                  <a:pt x="375" y="163"/>
                </a:cubicBezTo>
                <a:cubicBezTo>
                  <a:pt x="380" y="161"/>
                  <a:pt x="382" y="155"/>
                  <a:pt x="379" y="151"/>
                </a:cubicBezTo>
                <a:cubicBezTo>
                  <a:pt x="379" y="149"/>
                  <a:pt x="377" y="148"/>
                  <a:pt x="376" y="147"/>
                </a:cubicBezTo>
                <a:cubicBezTo>
                  <a:pt x="340" y="124"/>
                  <a:pt x="340" y="124"/>
                  <a:pt x="340" y="124"/>
                </a:cubicBezTo>
                <a:cubicBezTo>
                  <a:pt x="340" y="126"/>
                  <a:pt x="340" y="126"/>
                  <a:pt x="340" y="126"/>
                </a:cubicBezTo>
                <a:cubicBezTo>
                  <a:pt x="328" y="138"/>
                  <a:pt x="328" y="138"/>
                  <a:pt x="328" y="138"/>
                </a:cubicBezTo>
                <a:cubicBezTo>
                  <a:pt x="351" y="152"/>
                  <a:pt x="351" y="152"/>
                  <a:pt x="351" y="152"/>
                </a:cubicBezTo>
                <a:cubicBezTo>
                  <a:pt x="200" y="204"/>
                  <a:pt x="200" y="204"/>
                  <a:pt x="200" y="204"/>
                </a:cubicBezTo>
                <a:cubicBezTo>
                  <a:pt x="122" y="152"/>
                  <a:pt x="122" y="152"/>
                  <a:pt x="122" y="152"/>
                </a:cubicBezTo>
                <a:cubicBezTo>
                  <a:pt x="122" y="152"/>
                  <a:pt x="122" y="152"/>
                  <a:pt x="122" y="152"/>
                </a:cubicBezTo>
                <a:cubicBezTo>
                  <a:pt x="121" y="152"/>
                  <a:pt x="121" y="152"/>
                  <a:pt x="121" y="152"/>
                </a:cubicBezTo>
                <a:cubicBezTo>
                  <a:pt x="51" y="105"/>
                  <a:pt x="51" y="105"/>
                  <a:pt x="51" y="105"/>
                </a:cubicBezTo>
                <a:cubicBezTo>
                  <a:pt x="95" y="90"/>
                  <a:pt x="95" y="90"/>
                  <a:pt x="95" y="90"/>
                </a:cubicBezTo>
                <a:cubicBezTo>
                  <a:pt x="95" y="71"/>
                  <a:pt x="95" y="71"/>
                  <a:pt x="95" y="71"/>
                </a:cubicBezTo>
                <a:cubicBezTo>
                  <a:pt x="28" y="94"/>
                  <a:pt x="28" y="94"/>
                  <a:pt x="28" y="94"/>
                </a:cubicBezTo>
                <a:cubicBezTo>
                  <a:pt x="23" y="96"/>
                  <a:pt x="21" y="101"/>
                  <a:pt x="23" y="106"/>
                </a:cubicBezTo>
                <a:cubicBezTo>
                  <a:pt x="24" y="107"/>
                  <a:pt x="25" y="109"/>
                  <a:pt x="26" y="110"/>
                </a:cubicBezTo>
                <a:cubicBezTo>
                  <a:pt x="26" y="110"/>
                  <a:pt x="26" y="110"/>
                  <a:pt x="26" y="110"/>
                </a:cubicBezTo>
                <a:cubicBezTo>
                  <a:pt x="194" y="222"/>
                  <a:pt x="194" y="222"/>
                  <a:pt x="194" y="222"/>
                </a:cubicBezTo>
                <a:close/>
                <a:moveTo>
                  <a:pt x="156" y="50"/>
                </a:moveTo>
                <a:cubicBezTo>
                  <a:pt x="197" y="36"/>
                  <a:pt x="197" y="36"/>
                  <a:pt x="197" y="36"/>
                </a:cubicBezTo>
                <a:cubicBezTo>
                  <a:pt x="200" y="35"/>
                  <a:pt x="203" y="35"/>
                  <a:pt x="206" y="37"/>
                </a:cubicBezTo>
                <a:cubicBezTo>
                  <a:pt x="227" y="50"/>
                  <a:pt x="227" y="50"/>
                  <a:pt x="227" y="50"/>
                </a:cubicBezTo>
                <a:cubicBezTo>
                  <a:pt x="218" y="50"/>
                  <a:pt x="218" y="50"/>
                  <a:pt x="218" y="50"/>
                </a:cubicBezTo>
                <a:cubicBezTo>
                  <a:pt x="183" y="50"/>
                  <a:pt x="183" y="50"/>
                  <a:pt x="183" y="50"/>
                </a:cubicBezTo>
                <a:cubicBezTo>
                  <a:pt x="183" y="50"/>
                  <a:pt x="183" y="50"/>
                  <a:pt x="183" y="50"/>
                </a:cubicBezTo>
                <a:cubicBezTo>
                  <a:pt x="156" y="50"/>
                  <a:pt x="156" y="50"/>
                  <a:pt x="156" y="50"/>
                </a:cubicBezTo>
                <a:close/>
                <a:moveTo>
                  <a:pt x="287" y="89"/>
                </a:moveTo>
                <a:cubicBezTo>
                  <a:pt x="303" y="100"/>
                  <a:pt x="303" y="100"/>
                  <a:pt x="303" y="100"/>
                </a:cubicBezTo>
                <a:cubicBezTo>
                  <a:pt x="303" y="110"/>
                  <a:pt x="303" y="110"/>
                  <a:pt x="303" y="110"/>
                </a:cubicBezTo>
                <a:cubicBezTo>
                  <a:pt x="300" y="113"/>
                  <a:pt x="300" y="113"/>
                  <a:pt x="300" y="113"/>
                </a:cubicBezTo>
                <a:cubicBezTo>
                  <a:pt x="291" y="113"/>
                  <a:pt x="291" y="113"/>
                  <a:pt x="291" y="113"/>
                </a:cubicBezTo>
                <a:cubicBezTo>
                  <a:pt x="254" y="89"/>
                  <a:pt x="254" y="89"/>
                  <a:pt x="254" y="89"/>
                </a:cubicBezTo>
                <a:lnTo>
                  <a:pt x="287" y="8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01535931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9" presetClass="entr" presetSubtype="0" fill="hold" grpId="0" nodeType="after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dissolve">
                                      <p:cBhvr>
                                        <p:cTn id="1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0B63B7F0-11C5-441E-B71C-9A3785713D4E}"/>
              </a:ext>
            </a:extLst>
          </p:cNvPr>
          <p:cNvGrpSpPr>
            <a:grpSpLocks/>
          </p:cNvGrpSpPr>
          <p:nvPr/>
        </p:nvGrpSpPr>
        <p:grpSpPr bwMode="auto">
          <a:xfrm>
            <a:off x="4495800" y="2305050"/>
            <a:ext cx="3200400" cy="2828925"/>
            <a:chOff x="4495666" y="2209857"/>
            <a:chExt cx="3200669" cy="2829312"/>
          </a:xfrm>
        </p:grpSpPr>
        <p:sp>
          <p:nvSpPr>
            <p:cNvPr id="3" name="任意多边形 4">
              <a:extLst>
                <a:ext uri="{FF2B5EF4-FFF2-40B4-BE49-F238E27FC236}">
                  <a16:creationId xmlns:a16="http://schemas.microsoft.com/office/drawing/2014/main" id="{DA8D8CCD-8FDC-4FB4-AE6D-DBEE343EF998}"/>
                </a:ext>
              </a:extLst>
            </p:cNvPr>
            <p:cNvSpPr/>
            <p:nvPr/>
          </p:nvSpPr>
          <p:spPr>
            <a:xfrm rot="1800000">
              <a:off x="6651672" y="2209857"/>
              <a:ext cx="290537" cy="368350"/>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noFill/>
            <a:ln w="38100">
              <a:solidFill>
                <a:srgbClr val="347A91"/>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lIns="0" tIns="91350" rIns="107910" bIns="91351" spcCol="1270" anchor="ctr"/>
            <a:lstStyle/>
            <a:p>
              <a:pPr marL="0" marR="0" lvl="0" indent="0" algn="ctr" defTabSz="844550" rtl="0" eaLnBrk="1" fontAlgn="auto" latinLnBrk="0" hangingPunct="1">
                <a:lnSpc>
                  <a:spcPct val="90000"/>
                </a:lnSpc>
                <a:spcBef>
                  <a:spcPct val="0"/>
                </a:spcBef>
                <a:spcAft>
                  <a:spcPct val="35000"/>
                </a:spcAft>
                <a:buClrTx/>
                <a:buSzTx/>
                <a:buFontTx/>
                <a:buNone/>
                <a:tabLst/>
                <a:defRPr/>
              </a:pPr>
              <a:endParaRPr kumimoji="0" lang="zh-CN" altLang="en-US" sz="19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 name="任意多边形 6">
              <a:extLst>
                <a:ext uri="{FF2B5EF4-FFF2-40B4-BE49-F238E27FC236}">
                  <a16:creationId xmlns:a16="http://schemas.microsoft.com/office/drawing/2014/main" id="{090FE9C9-116F-4304-AA21-346EA3F9E408}"/>
                </a:ext>
              </a:extLst>
            </p:cNvPr>
            <p:cNvSpPr/>
            <p:nvPr/>
          </p:nvSpPr>
          <p:spPr>
            <a:xfrm rot="5400000">
              <a:off x="7367687" y="3432410"/>
              <a:ext cx="288965" cy="368331"/>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noFill/>
            <a:ln w="38100">
              <a:solidFill>
                <a:srgbClr val="347A91"/>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lIns="0" tIns="91349" rIns="107910" bIns="91352" spcCol="1270" anchor="ctr"/>
            <a:lstStyle/>
            <a:p>
              <a:pPr marL="0" marR="0" lvl="0" indent="0" algn="ctr" defTabSz="844550" rtl="0" eaLnBrk="1" fontAlgn="auto" latinLnBrk="0" hangingPunct="1">
                <a:lnSpc>
                  <a:spcPct val="90000"/>
                </a:lnSpc>
                <a:spcBef>
                  <a:spcPct val="0"/>
                </a:spcBef>
                <a:spcAft>
                  <a:spcPct val="35000"/>
                </a:spcAft>
                <a:buClrTx/>
                <a:buSzTx/>
                <a:buFontTx/>
                <a:buNone/>
                <a:tabLst/>
                <a:defRPr/>
              </a:pPr>
              <a:endParaRPr kumimoji="0" lang="zh-CN" altLang="en-US" sz="19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 name="任意多边形 8">
              <a:extLst>
                <a:ext uri="{FF2B5EF4-FFF2-40B4-BE49-F238E27FC236}">
                  <a16:creationId xmlns:a16="http://schemas.microsoft.com/office/drawing/2014/main" id="{5BF7643F-2B0E-4C7E-906C-6EA4A2BC12CC}"/>
                </a:ext>
              </a:extLst>
            </p:cNvPr>
            <p:cNvSpPr/>
            <p:nvPr/>
          </p:nvSpPr>
          <p:spPr>
            <a:xfrm rot="19800000">
              <a:off x="6665961" y="4662881"/>
              <a:ext cx="290536" cy="368350"/>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359703" y="365402"/>
                  </a:moveTo>
                  <a:lnTo>
                    <a:pt x="179851" y="365402"/>
                  </a:lnTo>
                  <a:lnTo>
                    <a:pt x="179851" y="456753"/>
                  </a:lnTo>
                  <a:lnTo>
                    <a:pt x="0" y="228376"/>
                  </a:lnTo>
                  <a:lnTo>
                    <a:pt x="179851" y="0"/>
                  </a:lnTo>
                  <a:lnTo>
                    <a:pt x="179851" y="91351"/>
                  </a:lnTo>
                  <a:lnTo>
                    <a:pt x="359703" y="91351"/>
                  </a:lnTo>
                  <a:lnTo>
                    <a:pt x="359703" y="365402"/>
                  </a:lnTo>
                  <a:close/>
                </a:path>
              </a:pathLst>
            </a:custGeom>
            <a:noFill/>
            <a:ln w="38100">
              <a:solidFill>
                <a:srgbClr val="347A91"/>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lIns="107910" tIns="91351" rIns="1" bIns="91351" spcCol="1270" anchor="ctr"/>
            <a:lstStyle/>
            <a:p>
              <a:pPr marL="0" marR="0" lvl="0" indent="0" algn="ctr" defTabSz="844550" rtl="0" eaLnBrk="1" fontAlgn="auto" latinLnBrk="0" hangingPunct="1">
                <a:lnSpc>
                  <a:spcPct val="90000"/>
                </a:lnSpc>
                <a:spcBef>
                  <a:spcPct val="0"/>
                </a:spcBef>
                <a:spcAft>
                  <a:spcPct val="35000"/>
                </a:spcAft>
                <a:buClrTx/>
                <a:buSzTx/>
                <a:buFontTx/>
                <a:buNone/>
                <a:tabLst/>
                <a:defRPr/>
              </a:pPr>
              <a:endParaRPr kumimoji="0" lang="zh-CN" altLang="en-US" sz="19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 name="任意多边形 10">
              <a:extLst>
                <a:ext uri="{FF2B5EF4-FFF2-40B4-BE49-F238E27FC236}">
                  <a16:creationId xmlns:a16="http://schemas.microsoft.com/office/drawing/2014/main" id="{C9A82010-BBC2-477F-B963-EF5B193925C0}"/>
                </a:ext>
              </a:extLst>
            </p:cNvPr>
            <p:cNvSpPr/>
            <p:nvPr/>
          </p:nvSpPr>
          <p:spPr>
            <a:xfrm rot="1800000">
              <a:off x="5249792" y="4670819"/>
              <a:ext cx="290536" cy="368350"/>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359703" y="365402"/>
                  </a:moveTo>
                  <a:lnTo>
                    <a:pt x="179851" y="365402"/>
                  </a:lnTo>
                  <a:lnTo>
                    <a:pt x="179851" y="456753"/>
                  </a:lnTo>
                  <a:lnTo>
                    <a:pt x="0" y="228376"/>
                  </a:lnTo>
                  <a:lnTo>
                    <a:pt x="179851" y="0"/>
                  </a:lnTo>
                  <a:lnTo>
                    <a:pt x="179851" y="91351"/>
                  </a:lnTo>
                  <a:lnTo>
                    <a:pt x="359703" y="91351"/>
                  </a:lnTo>
                  <a:lnTo>
                    <a:pt x="359703" y="365402"/>
                  </a:lnTo>
                  <a:close/>
                </a:path>
              </a:pathLst>
            </a:custGeom>
            <a:noFill/>
            <a:ln w="38100">
              <a:solidFill>
                <a:srgbClr val="347A91"/>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lIns="107911" tIns="91351" rIns="0" bIns="91350" spcCol="1270" anchor="ctr"/>
            <a:lstStyle/>
            <a:p>
              <a:pPr marL="0" marR="0" lvl="0" indent="0" algn="ctr" defTabSz="844550" rtl="0" eaLnBrk="1" fontAlgn="auto" latinLnBrk="0" hangingPunct="1">
                <a:lnSpc>
                  <a:spcPct val="90000"/>
                </a:lnSpc>
                <a:spcBef>
                  <a:spcPct val="0"/>
                </a:spcBef>
                <a:spcAft>
                  <a:spcPct val="35000"/>
                </a:spcAft>
                <a:buClrTx/>
                <a:buSzTx/>
                <a:buFontTx/>
                <a:buNone/>
                <a:tabLst/>
                <a:defRPr/>
              </a:pPr>
              <a:endParaRPr kumimoji="0" lang="zh-CN" altLang="en-US" sz="19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7" name="任意多边形 12">
              <a:extLst>
                <a:ext uri="{FF2B5EF4-FFF2-40B4-BE49-F238E27FC236}">
                  <a16:creationId xmlns:a16="http://schemas.microsoft.com/office/drawing/2014/main" id="{735E34F6-D3F5-4360-9A64-038CEAFE26C5}"/>
                </a:ext>
              </a:extLst>
            </p:cNvPr>
            <p:cNvSpPr/>
            <p:nvPr/>
          </p:nvSpPr>
          <p:spPr>
            <a:xfrm rot="16200000">
              <a:off x="4535349" y="3448287"/>
              <a:ext cx="288965" cy="368331"/>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noFill/>
            <a:ln w="38100">
              <a:solidFill>
                <a:srgbClr val="347A91"/>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lIns="-2" tIns="91351" rIns="107912" bIns="91350" spcCol="1270" anchor="ctr"/>
            <a:lstStyle/>
            <a:p>
              <a:pPr marL="0" marR="0" lvl="0" indent="0" algn="ctr" defTabSz="844550" rtl="0" eaLnBrk="1" fontAlgn="auto" latinLnBrk="0" hangingPunct="1">
                <a:lnSpc>
                  <a:spcPct val="90000"/>
                </a:lnSpc>
                <a:spcBef>
                  <a:spcPct val="0"/>
                </a:spcBef>
                <a:spcAft>
                  <a:spcPct val="35000"/>
                </a:spcAft>
                <a:buClrTx/>
                <a:buSzTx/>
                <a:buFontTx/>
                <a:buNone/>
                <a:tabLst/>
                <a:defRPr/>
              </a:pPr>
              <a:endParaRPr kumimoji="0" lang="zh-CN" altLang="en-US" sz="19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8" name="任意多边形 14">
              <a:extLst>
                <a:ext uri="{FF2B5EF4-FFF2-40B4-BE49-F238E27FC236}">
                  <a16:creationId xmlns:a16="http://schemas.microsoft.com/office/drawing/2014/main" id="{4E0E78B9-CC9D-479C-9E11-E7F46242EEF7}"/>
                </a:ext>
              </a:extLst>
            </p:cNvPr>
            <p:cNvSpPr/>
            <p:nvPr/>
          </p:nvSpPr>
          <p:spPr>
            <a:xfrm rot="19800000">
              <a:off x="5235503" y="2217796"/>
              <a:ext cx="290537" cy="368350"/>
            </a:xfrm>
            <a:custGeom>
              <a:avLst/>
              <a:gdLst>
                <a:gd name="connsiteX0" fmla="*/ 0 w 359703"/>
                <a:gd name="connsiteY0" fmla="*/ 91351 h 456753"/>
                <a:gd name="connsiteX1" fmla="*/ 179852 w 359703"/>
                <a:gd name="connsiteY1" fmla="*/ 91351 h 456753"/>
                <a:gd name="connsiteX2" fmla="*/ 179852 w 359703"/>
                <a:gd name="connsiteY2" fmla="*/ 0 h 456753"/>
                <a:gd name="connsiteX3" fmla="*/ 359703 w 359703"/>
                <a:gd name="connsiteY3" fmla="*/ 228377 h 456753"/>
                <a:gd name="connsiteX4" fmla="*/ 179852 w 359703"/>
                <a:gd name="connsiteY4" fmla="*/ 456753 h 456753"/>
                <a:gd name="connsiteX5" fmla="*/ 179852 w 359703"/>
                <a:gd name="connsiteY5" fmla="*/ 365402 h 456753"/>
                <a:gd name="connsiteX6" fmla="*/ 0 w 359703"/>
                <a:gd name="connsiteY6" fmla="*/ 365402 h 456753"/>
                <a:gd name="connsiteX7" fmla="*/ 0 w 359703"/>
                <a:gd name="connsiteY7" fmla="*/ 91351 h 45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9703" h="456753">
                  <a:moveTo>
                    <a:pt x="0" y="91351"/>
                  </a:moveTo>
                  <a:lnTo>
                    <a:pt x="179852" y="91351"/>
                  </a:lnTo>
                  <a:lnTo>
                    <a:pt x="179852" y="0"/>
                  </a:lnTo>
                  <a:lnTo>
                    <a:pt x="359703" y="228377"/>
                  </a:lnTo>
                  <a:lnTo>
                    <a:pt x="179852" y="456753"/>
                  </a:lnTo>
                  <a:lnTo>
                    <a:pt x="179852" y="365402"/>
                  </a:lnTo>
                  <a:lnTo>
                    <a:pt x="0" y="365402"/>
                  </a:lnTo>
                  <a:lnTo>
                    <a:pt x="0" y="91351"/>
                  </a:lnTo>
                  <a:close/>
                </a:path>
              </a:pathLst>
            </a:custGeom>
            <a:noFill/>
            <a:ln w="38100">
              <a:solidFill>
                <a:srgbClr val="347A91"/>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lIns="-1" tIns="91351" rIns="107911" bIns="91350" spcCol="1270" anchor="ctr"/>
            <a:lstStyle/>
            <a:p>
              <a:pPr marL="0" marR="0" lvl="0" indent="0" algn="ctr" defTabSz="844550" rtl="0" eaLnBrk="1" fontAlgn="auto" latinLnBrk="0" hangingPunct="1">
                <a:lnSpc>
                  <a:spcPct val="90000"/>
                </a:lnSpc>
                <a:spcBef>
                  <a:spcPct val="0"/>
                </a:spcBef>
                <a:spcAft>
                  <a:spcPct val="35000"/>
                </a:spcAft>
                <a:buClrTx/>
                <a:buSzTx/>
                <a:buFontTx/>
                <a:buNone/>
                <a:tabLst/>
                <a:defRPr/>
              </a:pPr>
              <a:endParaRPr kumimoji="0" lang="zh-CN" altLang="en-US" sz="19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9" name="组合 8">
            <a:extLst>
              <a:ext uri="{FF2B5EF4-FFF2-40B4-BE49-F238E27FC236}">
                <a16:creationId xmlns:a16="http://schemas.microsoft.com/office/drawing/2014/main" id="{44A78E4E-6580-498C-8EC8-E85611F5D002}"/>
              </a:ext>
            </a:extLst>
          </p:cNvPr>
          <p:cNvGrpSpPr>
            <a:grpSpLocks/>
          </p:cNvGrpSpPr>
          <p:nvPr/>
        </p:nvGrpSpPr>
        <p:grpSpPr bwMode="auto">
          <a:xfrm>
            <a:off x="5551488" y="1539875"/>
            <a:ext cx="1089025" cy="1089025"/>
            <a:chOff x="5551327" y="1444198"/>
            <a:chExt cx="1089347" cy="1089347"/>
          </a:xfrm>
        </p:grpSpPr>
        <p:sp>
          <p:nvSpPr>
            <p:cNvPr id="10" name="任意多边形 3">
              <a:extLst>
                <a:ext uri="{FF2B5EF4-FFF2-40B4-BE49-F238E27FC236}">
                  <a16:creationId xmlns:a16="http://schemas.microsoft.com/office/drawing/2014/main" id="{6DC82341-87F8-4648-97D5-8C6E389944D3}"/>
                </a:ext>
              </a:extLst>
            </p:cNvPr>
            <p:cNvSpPr/>
            <p:nvPr/>
          </p:nvSpPr>
          <p:spPr>
            <a:xfrm>
              <a:off x="5551327" y="1444198"/>
              <a:ext cx="1089347" cy="1089347"/>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rgbClr val="347A9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36292" tIns="236292" rIns="236292" bIns="236292" spcCol="1270" anchor="ctr"/>
            <a:lstStyle/>
            <a:p>
              <a:pPr marL="0" marR="0" lvl="0" indent="0" algn="ctr" defTabSz="1333500" rtl="0" eaLnBrk="1" fontAlgn="auto" latinLnBrk="0" hangingPunct="1">
                <a:lnSpc>
                  <a:spcPct val="90000"/>
                </a:lnSpc>
                <a:spcBef>
                  <a:spcPct val="0"/>
                </a:spcBef>
                <a:spcAft>
                  <a:spcPct val="35000"/>
                </a:spcAft>
                <a:buClrTx/>
                <a:buSzTx/>
                <a:buFontTx/>
                <a:buNone/>
                <a:tabLst/>
                <a:defRPr/>
              </a:pPr>
              <a:endParaRPr kumimoji="0" lang="zh-CN" altLang="en-US" sz="30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1" name="Freeform 74">
              <a:extLst>
                <a:ext uri="{FF2B5EF4-FFF2-40B4-BE49-F238E27FC236}">
                  <a16:creationId xmlns:a16="http://schemas.microsoft.com/office/drawing/2014/main" id="{A73D93A3-EED7-4992-BB0B-B242086373F9}"/>
                </a:ext>
              </a:extLst>
            </p:cNvPr>
            <p:cNvSpPr>
              <a:spLocks noEditPoints="1"/>
            </p:cNvSpPr>
            <p:nvPr/>
          </p:nvSpPr>
          <p:spPr bwMode="auto">
            <a:xfrm>
              <a:off x="5826873" y="1827537"/>
              <a:ext cx="538255" cy="351936"/>
            </a:xfrm>
            <a:custGeom>
              <a:avLst/>
              <a:gdLst>
                <a:gd name="T0" fmla="*/ 2147483647 w 99"/>
                <a:gd name="T1" fmla="*/ 2147483647 h 65"/>
                <a:gd name="T2" fmla="*/ 2147483647 w 99"/>
                <a:gd name="T3" fmla="*/ 2147483647 h 65"/>
                <a:gd name="T4" fmla="*/ 2147483647 w 99"/>
                <a:gd name="T5" fmla="*/ 2147483647 h 65"/>
                <a:gd name="T6" fmla="*/ 2147483647 w 99"/>
                <a:gd name="T7" fmla="*/ 2147483647 h 65"/>
                <a:gd name="T8" fmla="*/ 2147483647 w 99"/>
                <a:gd name="T9" fmla="*/ 2147483647 h 65"/>
                <a:gd name="T10" fmla="*/ 2147483647 w 99"/>
                <a:gd name="T11" fmla="*/ 2147483647 h 65"/>
                <a:gd name="T12" fmla="*/ 2147483647 w 99"/>
                <a:gd name="T13" fmla="*/ 2147483647 h 65"/>
                <a:gd name="T14" fmla="*/ 2147483647 w 99"/>
                <a:gd name="T15" fmla="*/ 2147483647 h 65"/>
                <a:gd name="T16" fmla="*/ 2147483647 w 99"/>
                <a:gd name="T17" fmla="*/ 2147483647 h 65"/>
                <a:gd name="T18" fmla="*/ 2147483647 w 99"/>
                <a:gd name="T19" fmla="*/ 2147483647 h 65"/>
                <a:gd name="T20" fmla="*/ 2147483647 w 99"/>
                <a:gd name="T21" fmla="*/ 2147483647 h 65"/>
                <a:gd name="T22" fmla="*/ 2147483647 w 99"/>
                <a:gd name="T23" fmla="*/ 2147483647 h 65"/>
                <a:gd name="T24" fmla="*/ 2147483647 w 99"/>
                <a:gd name="T25" fmla="*/ 2147483647 h 65"/>
                <a:gd name="T26" fmla="*/ 2147483647 w 99"/>
                <a:gd name="T27" fmla="*/ 2147483647 h 65"/>
                <a:gd name="T28" fmla="*/ 2147483647 w 99"/>
                <a:gd name="T29" fmla="*/ 2147483647 h 65"/>
                <a:gd name="T30" fmla="*/ 2147483647 w 99"/>
                <a:gd name="T31" fmla="*/ 2147483647 h 65"/>
                <a:gd name="T32" fmla="*/ 2147483647 w 99"/>
                <a:gd name="T33" fmla="*/ 2147483647 h 65"/>
                <a:gd name="T34" fmla="*/ 2147483647 w 99"/>
                <a:gd name="T35" fmla="*/ 0 h 65"/>
                <a:gd name="T36" fmla="*/ 2147483647 w 99"/>
                <a:gd name="T37" fmla="*/ 2147483647 h 65"/>
                <a:gd name="T38" fmla="*/ 2147483647 w 99"/>
                <a:gd name="T39" fmla="*/ 2147483647 h 65"/>
                <a:gd name="T40" fmla="*/ 2147483647 w 99"/>
                <a:gd name="T41" fmla="*/ 2147483647 h 65"/>
                <a:gd name="T42" fmla="*/ 0 w 99"/>
                <a:gd name="T43" fmla="*/ 2147483647 h 65"/>
                <a:gd name="T44" fmla="*/ 2147483647 w 99"/>
                <a:gd name="T45" fmla="*/ 2147483647 h 65"/>
                <a:gd name="T46" fmla="*/ 2147483647 w 99"/>
                <a:gd name="T47" fmla="*/ 2147483647 h 65"/>
                <a:gd name="T48" fmla="*/ 2147483647 w 99"/>
                <a:gd name="T49" fmla="*/ 2147483647 h 65"/>
                <a:gd name="T50" fmla="*/ 2147483647 w 99"/>
                <a:gd name="T51" fmla="*/ 2147483647 h 65"/>
                <a:gd name="T52" fmla="*/ 2147483647 w 99"/>
                <a:gd name="T53" fmla="*/ 2147483647 h 65"/>
                <a:gd name="T54" fmla="*/ 2147483647 w 99"/>
                <a:gd name="T55" fmla="*/ 2147483647 h 65"/>
                <a:gd name="T56" fmla="*/ 2147483647 w 99"/>
                <a:gd name="T57" fmla="*/ 2147483647 h 65"/>
                <a:gd name="T58" fmla="*/ 2147483647 w 99"/>
                <a:gd name="T59" fmla="*/ 2147483647 h 65"/>
                <a:gd name="T60" fmla="*/ 2147483647 w 99"/>
                <a:gd name="T61" fmla="*/ 2147483647 h 65"/>
                <a:gd name="T62" fmla="*/ 2147483647 w 99"/>
                <a:gd name="T63" fmla="*/ 2147483647 h 65"/>
                <a:gd name="T64" fmla="*/ 2147483647 w 99"/>
                <a:gd name="T65" fmla="*/ 2147483647 h 6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grpSp>
      <p:grpSp>
        <p:nvGrpSpPr>
          <p:cNvPr id="12" name="组合 11">
            <a:extLst>
              <a:ext uri="{FF2B5EF4-FFF2-40B4-BE49-F238E27FC236}">
                <a16:creationId xmlns:a16="http://schemas.microsoft.com/office/drawing/2014/main" id="{51A787C0-287A-4DF3-B6C7-102FD2EE740D}"/>
              </a:ext>
            </a:extLst>
          </p:cNvPr>
          <p:cNvGrpSpPr>
            <a:grpSpLocks/>
          </p:cNvGrpSpPr>
          <p:nvPr/>
        </p:nvGrpSpPr>
        <p:grpSpPr bwMode="auto">
          <a:xfrm>
            <a:off x="6967538" y="3992563"/>
            <a:ext cx="1089025" cy="1089025"/>
            <a:chOff x="6967834" y="3897660"/>
            <a:chExt cx="1089347" cy="1089347"/>
          </a:xfrm>
        </p:grpSpPr>
        <p:sp>
          <p:nvSpPr>
            <p:cNvPr id="13" name="任意多边形 7">
              <a:extLst>
                <a:ext uri="{FF2B5EF4-FFF2-40B4-BE49-F238E27FC236}">
                  <a16:creationId xmlns:a16="http://schemas.microsoft.com/office/drawing/2014/main" id="{168AD743-472B-4ECA-B4D9-794867AF057B}"/>
                </a:ext>
              </a:extLst>
            </p:cNvPr>
            <p:cNvSpPr/>
            <p:nvPr/>
          </p:nvSpPr>
          <p:spPr>
            <a:xfrm>
              <a:off x="6967834" y="3897660"/>
              <a:ext cx="1089347" cy="1089347"/>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rgbClr val="347A9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36292" tIns="236292" rIns="236292" bIns="236292" spcCol="1270" anchor="ctr"/>
            <a:lstStyle/>
            <a:p>
              <a:pPr marL="0" marR="0" lvl="0" indent="0" algn="ctr" defTabSz="1333500" rtl="0" eaLnBrk="1" fontAlgn="auto" latinLnBrk="0" hangingPunct="1">
                <a:lnSpc>
                  <a:spcPct val="90000"/>
                </a:lnSpc>
                <a:spcBef>
                  <a:spcPct val="0"/>
                </a:spcBef>
                <a:spcAft>
                  <a:spcPct val="35000"/>
                </a:spcAft>
                <a:buClrTx/>
                <a:buSzTx/>
                <a:buFontTx/>
                <a:buNone/>
                <a:tabLst/>
                <a:defRPr/>
              </a:pPr>
              <a:endParaRPr kumimoji="0" lang="zh-CN" altLang="en-US" sz="30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14" name="Freeform 30">
              <a:extLst>
                <a:ext uri="{FF2B5EF4-FFF2-40B4-BE49-F238E27FC236}">
                  <a16:creationId xmlns:a16="http://schemas.microsoft.com/office/drawing/2014/main" id="{5A2258CB-B1F7-425F-9845-DE5D364DC157}"/>
                </a:ext>
              </a:extLst>
            </p:cNvPr>
            <p:cNvSpPr>
              <a:spLocks noEditPoints="1"/>
            </p:cNvSpPr>
            <p:nvPr/>
          </p:nvSpPr>
          <p:spPr bwMode="auto">
            <a:xfrm>
              <a:off x="7311236" y="4177806"/>
              <a:ext cx="402542" cy="529054"/>
            </a:xfrm>
            <a:custGeom>
              <a:avLst/>
              <a:gdLst>
                <a:gd name="T0" fmla="*/ 2147483647 w 74"/>
                <a:gd name="T1" fmla="*/ 0 h 97"/>
                <a:gd name="T2" fmla="*/ 2147483647 w 74"/>
                <a:gd name="T3" fmla="*/ 2147483647 h 97"/>
                <a:gd name="T4" fmla="*/ 2147483647 w 74"/>
                <a:gd name="T5" fmla="*/ 2147483647 h 97"/>
                <a:gd name="T6" fmla="*/ 2147483647 w 74"/>
                <a:gd name="T7" fmla="*/ 2147483647 h 97"/>
                <a:gd name="T8" fmla="*/ 2147483647 w 74"/>
                <a:gd name="T9" fmla="*/ 2147483647 h 97"/>
                <a:gd name="T10" fmla="*/ 2147483647 w 74"/>
                <a:gd name="T11" fmla="*/ 2147483647 h 97"/>
                <a:gd name="T12" fmla="*/ 2147483647 w 74"/>
                <a:gd name="T13" fmla="*/ 2147483647 h 97"/>
                <a:gd name="T14" fmla="*/ 2147483647 w 74"/>
                <a:gd name="T15" fmla="*/ 2147483647 h 97"/>
                <a:gd name="T16" fmla="*/ 2147483647 w 74"/>
                <a:gd name="T17" fmla="*/ 2147483647 h 97"/>
                <a:gd name="T18" fmla="*/ 2147483647 w 74"/>
                <a:gd name="T19" fmla="*/ 2147483647 h 97"/>
                <a:gd name="T20" fmla="*/ 2147483647 w 74"/>
                <a:gd name="T21" fmla="*/ 2147483647 h 97"/>
                <a:gd name="T22" fmla="*/ 2147483647 w 74"/>
                <a:gd name="T23" fmla="*/ 2147483647 h 97"/>
                <a:gd name="T24" fmla="*/ 2147483647 w 74"/>
                <a:gd name="T25" fmla="*/ 2147483647 h 97"/>
                <a:gd name="T26" fmla="*/ 2147483647 w 74"/>
                <a:gd name="T27" fmla="*/ 2147483647 h 97"/>
                <a:gd name="T28" fmla="*/ 2147483647 w 74"/>
                <a:gd name="T29" fmla="*/ 2147483647 h 97"/>
                <a:gd name="T30" fmla="*/ 0 w 74"/>
                <a:gd name="T31" fmla="*/ 2147483647 h 97"/>
                <a:gd name="T32" fmla="*/ 2147483647 w 74"/>
                <a:gd name="T33" fmla="*/ 2147483647 h 97"/>
                <a:gd name="T34" fmla="*/ 2147483647 w 74"/>
                <a:gd name="T35" fmla="*/ 0 h 97"/>
                <a:gd name="T36" fmla="*/ 2147483647 w 74"/>
                <a:gd name="T37" fmla="*/ 2147483647 h 97"/>
                <a:gd name="T38" fmla="*/ 2147483647 w 74"/>
                <a:gd name="T39" fmla="*/ 2147483647 h 97"/>
                <a:gd name="T40" fmla="*/ 2147483647 w 74"/>
                <a:gd name="T41" fmla="*/ 2147483647 h 97"/>
                <a:gd name="T42" fmla="*/ 2147483647 w 74"/>
                <a:gd name="T43" fmla="*/ 2147483647 h 97"/>
                <a:gd name="T44" fmla="*/ 2147483647 w 74"/>
                <a:gd name="T45" fmla="*/ 2147483647 h 97"/>
                <a:gd name="T46" fmla="*/ 2147483647 w 74"/>
                <a:gd name="T47" fmla="*/ 2147483647 h 97"/>
                <a:gd name="T48" fmla="*/ 2147483647 w 74"/>
                <a:gd name="T49" fmla="*/ 2147483647 h 97"/>
                <a:gd name="T50" fmla="*/ 2147483647 w 74"/>
                <a:gd name="T51" fmla="*/ 2147483647 h 97"/>
                <a:gd name="T52" fmla="*/ 2147483647 w 74"/>
                <a:gd name="T53" fmla="*/ 2147483647 h 97"/>
                <a:gd name="T54" fmla="*/ 2147483647 w 74"/>
                <a:gd name="T55" fmla="*/ 2147483647 h 97"/>
                <a:gd name="T56" fmla="*/ 2147483647 w 74"/>
                <a:gd name="T57" fmla="*/ 2147483647 h 97"/>
                <a:gd name="T58" fmla="*/ 2147483647 w 74"/>
                <a:gd name="T59" fmla="*/ 2147483647 h 97"/>
                <a:gd name="T60" fmla="*/ 2147483647 w 74"/>
                <a:gd name="T61" fmla="*/ 2147483647 h 97"/>
                <a:gd name="T62" fmla="*/ 2147483647 w 74"/>
                <a:gd name="T63" fmla="*/ 2147483647 h 97"/>
                <a:gd name="T64" fmla="*/ 2147483647 w 74"/>
                <a:gd name="T65" fmla="*/ 2147483647 h 97"/>
                <a:gd name="T66" fmla="*/ 2147483647 w 74"/>
                <a:gd name="T67" fmla="*/ 2147483647 h 97"/>
                <a:gd name="T68" fmla="*/ 2147483647 w 74"/>
                <a:gd name="T69" fmla="*/ 2147483647 h 97"/>
                <a:gd name="T70" fmla="*/ 2147483647 w 74"/>
                <a:gd name="T71" fmla="*/ 2147483647 h 97"/>
                <a:gd name="T72" fmla="*/ 2147483647 w 74"/>
                <a:gd name="T73" fmla="*/ 2147483647 h 97"/>
                <a:gd name="T74" fmla="*/ 2147483647 w 74"/>
                <a:gd name="T75" fmla="*/ 2147483647 h 97"/>
                <a:gd name="T76" fmla="*/ 2147483647 w 74"/>
                <a:gd name="T77" fmla="*/ 2147483647 h 97"/>
                <a:gd name="T78" fmla="*/ 2147483647 w 74"/>
                <a:gd name="T79" fmla="*/ 2147483647 h 97"/>
                <a:gd name="T80" fmla="*/ 2147483647 w 74"/>
                <a:gd name="T81" fmla="*/ 2147483647 h 97"/>
                <a:gd name="T82" fmla="*/ 2147483647 w 74"/>
                <a:gd name="T83" fmla="*/ 2147483647 h 97"/>
                <a:gd name="T84" fmla="*/ 2147483647 w 74"/>
                <a:gd name="T85" fmla="*/ 2147483647 h 97"/>
                <a:gd name="T86" fmla="*/ 2147483647 w 74"/>
                <a:gd name="T87" fmla="*/ 2147483647 h 97"/>
                <a:gd name="T88" fmla="*/ 2147483647 w 74"/>
                <a:gd name="T89" fmla="*/ 2147483647 h 97"/>
                <a:gd name="T90" fmla="*/ 2147483647 w 74"/>
                <a:gd name="T91" fmla="*/ 2147483647 h 97"/>
                <a:gd name="T92" fmla="*/ 2147483647 w 74"/>
                <a:gd name="T93" fmla="*/ 2147483647 h 97"/>
                <a:gd name="T94" fmla="*/ 2147483647 w 74"/>
                <a:gd name="T95" fmla="*/ 2147483647 h 97"/>
                <a:gd name="T96" fmla="*/ 2147483647 w 74"/>
                <a:gd name="T97" fmla="*/ 2147483647 h 9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grpSp>
      <p:grpSp>
        <p:nvGrpSpPr>
          <p:cNvPr id="15" name="组合 14">
            <a:extLst>
              <a:ext uri="{FF2B5EF4-FFF2-40B4-BE49-F238E27FC236}">
                <a16:creationId xmlns:a16="http://schemas.microsoft.com/office/drawing/2014/main" id="{B70BE0A1-5C9F-42B1-8668-BEB96F6F5857}"/>
              </a:ext>
            </a:extLst>
          </p:cNvPr>
          <p:cNvGrpSpPr>
            <a:grpSpLocks/>
          </p:cNvGrpSpPr>
          <p:nvPr/>
        </p:nvGrpSpPr>
        <p:grpSpPr bwMode="auto">
          <a:xfrm>
            <a:off x="5551488" y="4810125"/>
            <a:ext cx="1089025" cy="1090613"/>
            <a:chOff x="5551327" y="4715481"/>
            <a:chExt cx="1089347" cy="1089347"/>
          </a:xfrm>
        </p:grpSpPr>
        <p:sp>
          <p:nvSpPr>
            <p:cNvPr id="16" name="任意多边形 9">
              <a:extLst>
                <a:ext uri="{FF2B5EF4-FFF2-40B4-BE49-F238E27FC236}">
                  <a16:creationId xmlns:a16="http://schemas.microsoft.com/office/drawing/2014/main" id="{0C9915AB-E890-45FF-A7A3-CA183914E43C}"/>
                </a:ext>
              </a:extLst>
            </p:cNvPr>
            <p:cNvSpPr/>
            <p:nvPr/>
          </p:nvSpPr>
          <p:spPr>
            <a:xfrm>
              <a:off x="5551327" y="4715481"/>
              <a:ext cx="1089347" cy="1089347"/>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rgbClr val="347A9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36292" tIns="236292" rIns="236292" bIns="236292" spcCol="1270" anchor="ctr"/>
            <a:lstStyle/>
            <a:p>
              <a:pPr marL="0" marR="0" lvl="0" indent="0" algn="ctr" defTabSz="1333500" rtl="0" eaLnBrk="1" fontAlgn="auto" latinLnBrk="0" hangingPunct="1">
                <a:lnSpc>
                  <a:spcPct val="90000"/>
                </a:lnSpc>
                <a:spcBef>
                  <a:spcPct val="0"/>
                </a:spcBef>
                <a:spcAft>
                  <a:spcPct val="35000"/>
                </a:spcAft>
                <a:buClrTx/>
                <a:buSzTx/>
                <a:buFontTx/>
                <a:buNone/>
                <a:tabLst/>
                <a:defRPr/>
              </a:pPr>
              <a:endParaRPr kumimoji="0" lang="zh-CN" altLang="en-US" sz="30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Freeform 48">
              <a:extLst>
                <a:ext uri="{FF2B5EF4-FFF2-40B4-BE49-F238E27FC236}">
                  <a16:creationId xmlns:a16="http://schemas.microsoft.com/office/drawing/2014/main" id="{5637574A-9098-4778-9DC6-D082EFDCA7A5}"/>
                </a:ext>
              </a:extLst>
            </p:cNvPr>
            <p:cNvSpPr>
              <a:spLocks noEditPoints="1"/>
            </p:cNvSpPr>
            <p:nvPr/>
          </p:nvSpPr>
          <p:spPr bwMode="auto">
            <a:xfrm>
              <a:off x="5914282" y="4971475"/>
              <a:ext cx="363436" cy="577358"/>
            </a:xfrm>
            <a:custGeom>
              <a:avLst/>
              <a:gdLst>
                <a:gd name="T0" fmla="*/ 2147483647 w 67"/>
                <a:gd name="T1" fmla="*/ 2147483647 h 106"/>
                <a:gd name="T2" fmla="*/ 2147483647 w 67"/>
                <a:gd name="T3" fmla="*/ 2147483647 h 106"/>
                <a:gd name="T4" fmla="*/ 2147483647 w 67"/>
                <a:gd name="T5" fmla="*/ 2147483647 h 106"/>
                <a:gd name="T6" fmla="*/ 2147483647 w 67"/>
                <a:gd name="T7" fmla="*/ 2147483647 h 106"/>
                <a:gd name="T8" fmla="*/ 2147483647 w 67"/>
                <a:gd name="T9" fmla="*/ 2147483647 h 106"/>
                <a:gd name="T10" fmla="*/ 2147483647 w 67"/>
                <a:gd name="T11" fmla="*/ 2147483647 h 106"/>
                <a:gd name="T12" fmla="*/ 2147483647 w 67"/>
                <a:gd name="T13" fmla="*/ 2147483647 h 106"/>
                <a:gd name="T14" fmla="*/ 2147483647 w 67"/>
                <a:gd name="T15" fmla="*/ 2147483647 h 106"/>
                <a:gd name="T16" fmla="*/ 2147483647 w 67"/>
                <a:gd name="T17" fmla="*/ 2147483647 h 106"/>
                <a:gd name="T18" fmla="*/ 2147483647 w 67"/>
                <a:gd name="T19" fmla="*/ 2147483647 h 106"/>
                <a:gd name="T20" fmla="*/ 2147483647 w 67"/>
                <a:gd name="T21" fmla="*/ 2147483647 h 106"/>
                <a:gd name="T22" fmla="*/ 2147483647 w 67"/>
                <a:gd name="T23" fmla="*/ 2147483647 h 106"/>
                <a:gd name="T24" fmla="*/ 2147483647 w 67"/>
                <a:gd name="T25" fmla="*/ 2147483647 h 106"/>
                <a:gd name="T26" fmla="*/ 2147483647 w 67"/>
                <a:gd name="T27" fmla="*/ 2147483647 h 106"/>
                <a:gd name="T28" fmla="*/ 2147483647 w 67"/>
                <a:gd name="T29" fmla="*/ 2147483647 h 106"/>
                <a:gd name="T30" fmla="*/ 0 w 67"/>
                <a:gd name="T31" fmla="*/ 2147483647 h 106"/>
                <a:gd name="T32" fmla="*/ 2147483647 w 67"/>
                <a:gd name="T33" fmla="*/ 0 h 106"/>
                <a:gd name="T34" fmla="*/ 2147483647 w 67"/>
                <a:gd name="T35" fmla="*/ 2147483647 h 106"/>
                <a:gd name="T36" fmla="*/ 2147483647 w 67"/>
                <a:gd name="T37" fmla="*/ 2147483647 h 106"/>
                <a:gd name="T38" fmla="*/ 2147483647 w 67"/>
                <a:gd name="T39" fmla="*/ 2147483647 h 106"/>
                <a:gd name="T40" fmla="*/ 2147483647 w 67"/>
                <a:gd name="T41" fmla="*/ 2147483647 h 106"/>
                <a:gd name="T42" fmla="*/ 2147483647 w 67"/>
                <a:gd name="T43" fmla="*/ 2147483647 h 106"/>
                <a:gd name="T44" fmla="*/ 2147483647 w 67"/>
                <a:gd name="T45" fmla="*/ 2147483647 h 106"/>
                <a:gd name="T46" fmla="*/ 2147483647 w 67"/>
                <a:gd name="T47" fmla="*/ 2147483647 h 106"/>
                <a:gd name="T48" fmla="*/ 2147483647 w 67"/>
                <a:gd name="T49" fmla="*/ 2147483647 h 106"/>
                <a:gd name="T50" fmla="*/ 2147483647 w 67"/>
                <a:gd name="T51" fmla="*/ 2147483647 h 106"/>
                <a:gd name="T52" fmla="*/ 2147483647 w 67"/>
                <a:gd name="T53" fmla="*/ 2147483647 h 106"/>
                <a:gd name="T54" fmla="*/ 2147483647 w 67"/>
                <a:gd name="T55" fmla="*/ 2147483647 h 106"/>
                <a:gd name="T56" fmla="*/ 2147483647 w 67"/>
                <a:gd name="T57" fmla="*/ 2147483647 h 106"/>
                <a:gd name="T58" fmla="*/ 2147483647 w 67"/>
                <a:gd name="T59" fmla="*/ 2147483647 h 106"/>
                <a:gd name="T60" fmla="*/ 2147483647 w 67"/>
                <a:gd name="T61" fmla="*/ 2147483647 h 106"/>
                <a:gd name="T62" fmla="*/ 2147483647 w 67"/>
                <a:gd name="T63" fmla="*/ 2147483647 h 106"/>
                <a:gd name="T64" fmla="*/ 2147483647 w 67"/>
                <a:gd name="T65" fmla="*/ 2147483647 h 106"/>
                <a:gd name="T66" fmla="*/ 2147483647 w 67"/>
                <a:gd name="T67" fmla="*/ 2147483647 h 106"/>
                <a:gd name="T68" fmla="*/ 2147483647 w 67"/>
                <a:gd name="T69" fmla="*/ 2147483647 h 106"/>
                <a:gd name="T70" fmla="*/ 2147483647 w 67"/>
                <a:gd name="T71" fmla="*/ 2147483647 h 106"/>
                <a:gd name="T72" fmla="*/ 2147483647 w 67"/>
                <a:gd name="T73" fmla="*/ 2147483647 h 106"/>
                <a:gd name="T74" fmla="*/ 2147483647 w 67"/>
                <a:gd name="T75" fmla="*/ 2147483647 h 106"/>
                <a:gd name="T76" fmla="*/ 2147483647 w 67"/>
                <a:gd name="T77" fmla="*/ 2147483647 h 106"/>
                <a:gd name="T78" fmla="*/ 2147483647 w 67"/>
                <a:gd name="T79" fmla="*/ 2147483647 h 106"/>
                <a:gd name="T80" fmla="*/ 2147483647 w 67"/>
                <a:gd name="T81" fmla="*/ 2147483647 h 106"/>
                <a:gd name="T82" fmla="*/ 2147483647 w 67"/>
                <a:gd name="T83" fmla="*/ 2147483647 h 106"/>
                <a:gd name="T84" fmla="*/ 2147483647 w 67"/>
                <a:gd name="T85" fmla="*/ 2147483647 h 106"/>
                <a:gd name="T86" fmla="*/ 2147483647 w 67"/>
                <a:gd name="T87" fmla="*/ 2147483647 h 106"/>
                <a:gd name="T88" fmla="*/ 2147483647 w 67"/>
                <a:gd name="T89" fmla="*/ 2147483647 h 106"/>
                <a:gd name="T90" fmla="*/ 2147483647 w 67"/>
                <a:gd name="T91" fmla="*/ 2147483647 h 106"/>
                <a:gd name="T92" fmla="*/ 2147483647 w 67"/>
                <a:gd name="T93" fmla="*/ 2147483647 h 106"/>
                <a:gd name="T94" fmla="*/ 2147483647 w 67"/>
                <a:gd name="T95" fmla="*/ 2147483647 h 106"/>
                <a:gd name="T96" fmla="*/ 2147483647 w 67"/>
                <a:gd name="T97" fmla="*/ 2147483647 h 106"/>
                <a:gd name="T98" fmla="*/ 2147483647 w 67"/>
                <a:gd name="T99" fmla="*/ 2147483647 h 106"/>
                <a:gd name="T100" fmla="*/ 2147483647 w 67"/>
                <a:gd name="T101" fmla="*/ 2147483647 h 106"/>
                <a:gd name="T102" fmla="*/ 2147483647 w 67"/>
                <a:gd name="T103" fmla="*/ 2147483647 h 10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grpSp>
      <p:grpSp>
        <p:nvGrpSpPr>
          <p:cNvPr id="18" name="组合 17">
            <a:extLst>
              <a:ext uri="{FF2B5EF4-FFF2-40B4-BE49-F238E27FC236}">
                <a16:creationId xmlns:a16="http://schemas.microsoft.com/office/drawing/2014/main" id="{4034B999-80B9-4D5D-A5B1-4EF8D3BE3E63}"/>
              </a:ext>
            </a:extLst>
          </p:cNvPr>
          <p:cNvGrpSpPr>
            <a:grpSpLocks/>
          </p:cNvGrpSpPr>
          <p:nvPr/>
        </p:nvGrpSpPr>
        <p:grpSpPr bwMode="auto">
          <a:xfrm>
            <a:off x="4135438" y="2357438"/>
            <a:ext cx="1089025" cy="1089025"/>
            <a:chOff x="4134819" y="2262018"/>
            <a:chExt cx="1089347" cy="1089347"/>
          </a:xfrm>
        </p:grpSpPr>
        <p:sp>
          <p:nvSpPr>
            <p:cNvPr id="19" name="任意多边形 13">
              <a:extLst>
                <a:ext uri="{FF2B5EF4-FFF2-40B4-BE49-F238E27FC236}">
                  <a16:creationId xmlns:a16="http://schemas.microsoft.com/office/drawing/2014/main" id="{E5E60732-D980-458E-A733-0D83975EE863}"/>
                </a:ext>
              </a:extLst>
            </p:cNvPr>
            <p:cNvSpPr/>
            <p:nvPr/>
          </p:nvSpPr>
          <p:spPr>
            <a:xfrm>
              <a:off x="4134819" y="2262018"/>
              <a:ext cx="1089347" cy="1089347"/>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rgbClr val="347A9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71852" tIns="271852" rIns="271852" bIns="271852" spcCol="1270" anchor="ctr"/>
            <a:lstStyle/>
            <a:p>
              <a:pPr marL="0" marR="0" lvl="0" indent="0" algn="ctr" defTabSz="2578100" rtl="0" eaLnBrk="1" fontAlgn="auto" latinLnBrk="0" hangingPunct="1">
                <a:lnSpc>
                  <a:spcPct val="90000"/>
                </a:lnSpc>
                <a:spcBef>
                  <a:spcPct val="0"/>
                </a:spcBef>
                <a:spcAft>
                  <a:spcPct val="35000"/>
                </a:spcAft>
                <a:buClrTx/>
                <a:buSzTx/>
                <a:buFontTx/>
                <a:buNone/>
                <a:tabLst/>
                <a:defRPr/>
              </a:pPr>
              <a:endParaRPr kumimoji="0" lang="zh-CN" altLang="en-US" sz="5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20" name="Freeform 71">
              <a:extLst>
                <a:ext uri="{FF2B5EF4-FFF2-40B4-BE49-F238E27FC236}">
                  <a16:creationId xmlns:a16="http://schemas.microsoft.com/office/drawing/2014/main" id="{3C8438AE-5A1C-43CF-AFD5-5ADA239F3D12}"/>
                </a:ext>
              </a:extLst>
            </p:cNvPr>
            <p:cNvSpPr>
              <a:spLocks noEditPoints="1"/>
            </p:cNvSpPr>
            <p:nvPr/>
          </p:nvSpPr>
          <p:spPr bwMode="auto">
            <a:xfrm>
              <a:off x="4424166" y="2509246"/>
              <a:ext cx="510652" cy="584084"/>
            </a:xfrm>
            <a:custGeom>
              <a:avLst/>
              <a:gdLst>
                <a:gd name="T0" fmla="*/ 2147483647 w 222"/>
                <a:gd name="T1" fmla="*/ 2147483647 h 235"/>
                <a:gd name="T2" fmla="*/ 2147483647 w 222"/>
                <a:gd name="T3" fmla="*/ 2147483647 h 235"/>
                <a:gd name="T4" fmla="*/ 2147483647 w 222"/>
                <a:gd name="T5" fmla="*/ 2147483647 h 235"/>
                <a:gd name="T6" fmla="*/ 2147483647 w 222"/>
                <a:gd name="T7" fmla="*/ 2147483647 h 235"/>
                <a:gd name="T8" fmla="*/ 2147483647 w 222"/>
                <a:gd name="T9" fmla="*/ 2147483647 h 235"/>
                <a:gd name="T10" fmla="*/ 2147483647 w 222"/>
                <a:gd name="T11" fmla="*/ 2147483647 h 235"/>
                <a:gd name="T12" fmla="*/ 2147483647 w 222"/>
                <a:gd name="T13" fmla="*/ 2147483647 h 235"/>
                <a:gd name="T14" fmla="*/ 2147483647 w 222"/>
                <a:gd name="T15" fmla="*/ 2147483647 h 235"/>
                <a:gd name="T16" fmla="*/ 2147483647 w 222"/>
                <a:gd name="T17" fmla="*/ 2147483647 h 235"/>
                <a:gd name="T18" fmla="*/ 2147483647 w 222"/>
                <a:gd name="T19" fmla="*/ 2147483647 h 235"/>
                <a:gd name="T20" fmla="*/ 2147483647 w 222"/>
                <a:gd name="T21" fmla="*/ 2147483647 h 235"/>
                <a:gd name="T22" fmla="*/ 2147483647 w 222"/>
                <a:gd name="T23" fmla="*/ 2147483647 h 235"/>
                <a:gd name="T24" fmla="*/ 2147483647 w 222"/>
                <a:gd name="T25" fmla="*/ 2147483647 h 235"/>
                <a:gd name="T26" fmla="*/ 2147483647 w 222"/>
                <a:gd name="T27" fmla="*/ 0 h 235"/>
                <a:gd name="T28" fmla="*/ 2147483647 w 222"/>
                <a:gd name="T29" fmla="*/ 0 h 235"/>
                <a:gd name="T30" fmla="*/ 2147483647 w 222"/>
                <a:gd name="T31" fmla="*/ 2147483647 h 235"/>
                <a:gd name="T32" fmla="*/ 2147483647 w 222"/>
                <a:gd name="T33" fmla="*/ 2147483647 h 235"/>
                <a:gd name="T34" fmla="*/ 2147483647 w 222"/>
                <a:gd name="T35" fmla="*/ 2147483647 h 235"/>
                <a:gd name="T36" fmla="*/ 2147483647 w 222"/>
                <a:gd name="T37" fmla="*/ 2147483647 h 235"/>
                <a:gd name="T38" fmla="*/ 2147483647 w 222"/>
                <a:gd name="T39" fmla="*/ 2147483647 h 235"/>
                <a:gd name="T40" fmla="*/ 2147483647 w 222"/>
                <a:gd name="T41" fmla="*/ 2147483647 h 235"/>
                <a:gd name="T42" fmla="*/ 2147483647 w 222"/>
                <a:gd name="T43" fmla="*/ 2147483647 h 235"/>
                <a:gd name="T44" fmla="*/ 0 w 222"/>
                <a:gd name="T45" fmla="*/ 2147483647 h 235"/>
                <a:gd name="T46" fmla="*/ 0 w 222"/>
                <a:gd name="T47" fmla="*/ 2147483647 h 235"/>
                <a:gd name="T48" fmla="*/ 2147483647 w 222"/>
                <a:gd name="T49" fmla="*/ 2147483647 h 235"/>
                <a:gd name="T50" fmla="*/ 2147483647 w 222"/>
                <a:gd name="T51" fmla="*/ 2147483647 h 235"/>
                <a:gd name="T52" fmla="*/ 2147483647 w 222"/>
                <a:gd name="T53" fmla="*/ 2147483647 h 235"/>
                <a:gd name="T54" fmla="*/ 2147483647 w 222"/>
                <a:gd name="T55" fmla="*/ 2147483647 h 235"/>
                <a:gd name="T56" fmla="*/ 2147483647 w 222"/>
                <a:gd name="T57" fmla="*/ 2147483647 h 235"/>
                <a:gd name="T58" fmla="*/ 2147483647 w 222"/>
                <a:gd name="T59" fmla="*/ 2147483647 h 235"/>
                <a:gd name="T60" fmla="*/ 2147483647 w 222"/>
                <a:gd name="T61" fmla="*/ 2147483647 h 235"/>
                <a:gd name="T62" fmla="*/ 2147483647 w 222"/>
                <a:gd name="T63" fmla="*/ 2147483647 h 235"/>
                <a:gd name="T64" fmla="*/ 2147483647 w 222"/>
                <a:gd name="T65" fmla="*/ 2147483647 h 235"/>
                <a:gd name="T66" fmla="*/ 2147483647 w 222"/>
                <a:gd name="T67" fmla="*/ 2147483647 h 235"/>
                <a:gd name="T68" fmla="*/ 2147483647 w 222"/>
                <a:gd name="T69" fmla="*/ 2147483647 h 235"/>
                <a:gd name="T70" fmla="*/ 2147483647 w 222"/>
                <a:gd name="T71" fmla="*/ 2147483647 h 235"/>
                <a:gd name="T72" fmla="*/ 2147483647 w 222"/>
                <a:gd name="T73" fmla="*/ 2147483647 h 235"/>
                <a:gd name="T74" fmla="*/ 2147483647 w 222"/>
                <a:gd name="T75" fmla="*/ 2147483647 h 235"/>
                <a:gd name="T76" fmla="*/ 2147483647 w 222"/>
                <a:gd name="T77" fmla="*/ 2147483647 h 235"/>
                <a:gd name="T78" fmla="*/ 2147483647 w 222"/>
                <a:gd name="T79" fmla="*/ 2147483647 h 235"/>
                <a:gd name="T80" fmla="*/ 2147483647 w 222"/>
                <a:gd name="T81" fmla="*/ 2147483647 h 23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22" h="235">
                  <a:moveTo>
                    <a:pt x="151" y="19"/>
                  </a:moveTo>
                  <a:lnTo>
                    <a:pt x="170" y="29"/>
                  </a:lnTo>
                  <a:lnTo>
                    <a:pt x="203" y="19"/>
                  </a:lnTo>
                  <a:lnTo>
                    <a:pt x="182" y="7"/>
                  </a:lnTo>
                  <a:lnTo>
                    <a:pt x="151" y="19"/>
                  </a:lnTo>
                  <a:close/>
                  <a:moveTo>
                    <a:pt x="31" y="171"/>
                  </a:moveTo>
                  <a:lnTo>
                    <a:pt x="7" y="159"/>
                  </a:lnTo>
                  <a:lnTo>
                    <a:pt x="7" y="211"/>
                  </a:lnTo>
                  <a:lnTo>
                    <a:pt x="31" y="223"/>
                  </a:lnTo>
                  <a:lnTo>
                    <a:pt x="31" y="171"/>
                  </a:lnTo>
                  <a:close/>
                  <a:moveTo>
                    <a:pt x="87" y="104"/>
                  </a:moveTo>
                  <a:lnTo>
                    <a:pt x="109" y="114"/>
                  </a:lnTo>
                  <a:lnTo>
                    <a:pt x="137" y="102"/>
                  </a:lnTo>
                  <a:lnTo>
                    <a:pt x="116" y="93"/>
                  </a:lnTo>
                  <a:lnTo>
                    <a:pt x="87" y="104"/>
                  </a:lnTo>
                  <a:close/>
                  <a:moveTo>
                    <a:pt x="68" y="102"/>
                  </a:moveTo>
                  <a:lnTo>
                    <a:pt x="76" y="100"/>
                  </a:lnTo>
                  <a:lnTo>
                    <a:pt x="116" y="83"/>
                  </a:lnTo>
                  <a:lnTo>
                    <a:pt x="118" y="83"/>
                  </a:lnTo>
                  <a:lnTo>
                    <a:pt x="132" y="90"/>
                  </a:lnTo>
                  <a:lnTo>
                    <a:pt x="132" y="24"/>
                  </a:lnTo>
                  <a:lnTo>
                    <a:pt x="132" y="19"/>
                  </a:lnTo>
                  <a:lnTo>
                    <a:pt x="139" y="14"/>
                  </a:lnTo>
                  <a:lnTo>
                    <a:pt x="180" y="0"/>
                  </a:lnTo>
                  <a:lnTo>
                    <a:pt x="182" y="0"/>
                  </a:lnTo>
                  <a:lnTo>
                    <a:pt x="215" y="14"/>
                  </a:lnTo>
                  <a:lnTo>
                    <a:pt x="222" y="19"/>
                  </a:lnTo>
                  <a:lnTo>
                    <a:pt x="222" y="168"/>
                  </a:lnTo>
                  <a:lnTo>
                    <a:pt x="173" y="187"/>
                  </a:lnTo>
                  <a:lnTo>
                    <a:pt x="168" y="185"/>
                  </a:lnTo>
                  <a:lnTo>
                    <a:pt x="158" y="180"/>
                  </a:lnTo>
                  <a:lnTo>
                    <a:pt x="158" y="192"/>
                  </a:lnTo>
                  <a:lnTo>
                    <a:pt x="106" y="211"/>
                  </a:lnTo>
                  <a:lnTo>
                    <a:pt x="102" y="209"/>
                  </a:lnTo>
                  <a:lnTo>
                    <a:pt x="90" y="201"/>
                  </a:lnTo>
                  <a:lnTo>
                    <a:pt x="90" y="216"/>
                  </a:lnTo>
                  <a:lnTo>
                    <a:pt x="38" y="235"/>
                  </a:lnTo>
                  <a:lnTo>
                    <a:pt x="33" y="232"/>
                  </a:lnTo>
                  <a:lnTo>
                    <a:pt x="2" y="218"/>
                  </a:lnTo>
                  <a:lnTo>
                    <a:pt x="0" y="216"/>
                  </a:lnTo>
                  <a:lnTo>
                    <a:pt x="0" y="213"/>
                  </a:lnTo>
                  <a:lnTo>
                    <a:pt x="0" y="154"/>
                  </a:lnTo>
                  <a:lnTo>
                    <a:pt x="0" y="147"/>
                  </a:lnTo>
                  <a:lnTo>
                    <a:pt x="7" y="145"/>
                  </a:lnTo>
                  <a:lnTo>
                    <a:pt x="47" y="128"/>
                  </a:lnTo>
                  <a:lnTo>
                    <a:pt x="50" y="128"/>
                  </a:lnTo>
                  <a:lnTo>
                    <a:pt x="80" y="145"/>
                  </a:lnTo>
                  <a:lnTo>
                    <a:pt x="90" y="147"/>
                  </a:lnTo>
                  <a:lnTo>
                    <a:pt x="90" y="194"/>
                  </a:lnTo>
                  <a:lnTo>
                    <a:pt x="99" y="199"/>
                  </a:lnTo>
                  <a:lnTo>
                    <a:pt x="99" y="126"/>
                  </a:lnTo>
                  <a:lnTo>
                    <a:pt x="76" y="114"/>
                  </a:lnTo>
                  <a:lnTo>
                    <a:pt x="76" y="142"/>
                  </a:lnTo>
                  <a:lnTo>
                    <a:pt x="68" y="138"/>
                  </a:lnTo>
                  <a:lnTo>
                    <a:pt x="68" y="109"/>
                  </a:lnTo>
                  <a:lnTo>
                    <a:pt x="68" y="102"/>
                  </a:lnTo>
                  <a:close/>
                  <a:moveTo>
                    <a:pt x="139" y="95"/>
                  </a:moveTo>
                  <a:lnTo>
                    <a:pt x="149" y="100"/>
                  </a:lnTo>
                  <a:lnTo>
                    <a:pt x="158" y="102"/>
                  </a:lnTo>
                  <a:lnTo>
                    <a:pt x="158" y="171"/>
                  </a:lnTo>
                  <a:lnTo>
                    <a:pt x="165" y="175"/>
                  </a:lnTo>
                  <a:lnTo>
                    <a:pt x="165" y="43"/>
                  </a:lnTo>
                  <a:lnTo>
                    <a:pt x="139" y="31"/>
                  </a:lnTo>
                  <a:lnTo>
                    <a:pt x="139" y="95"/>
                  </a:lnTo>
                  <a:close/>
                  <a:moveTo>
                    <a:pt x="19" y="149"/>
                  </a:moveTo>
                  <a:lnTo>
                    <a:pt x="38" y="159"/>
                  </a:lnTo>
                  <a:lnTo>
                    <a:pt x="71" y="147"/>
                  </a:lnTo>
                  <a:lnTo>
                    <a:pt x="47" y="138"/>
                  </a:lnTo>
                  <a:lnTo>
                    <a:pt x="19" y="149"/>
                  </a:lnTo>
                  <a:close/>
                  <a:moveTo>
                    <a:pt x="173" y="38"/>
                  </a:moveTo>
                  <a:lnTo>
                    <a:pt x="173" y="36"/>
                  </a:lnTo>
                  <a:lnTo>
                    <a:pt x="173" y="3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grpSp>
      <p:grpSp>
        <p:nvGrpSpPr>
          <p:cNvPr id="21" name="组合 20">
            <a:extLst>
              <a:ext uri="{FF2B5EF4-FFF2-40B4-BE49-F238E27FC236}">
                <a16:creationId xmlns:a16="http://schemas.microsoft.com/office/drawing/2014/main" id="{0C378291-01DF-4D4E-8E15-AFC84AF7F228}"/>
              </a:ext>
            </a:extLst>
          </p:cNvPr>
          <p:cNvGrpSpPr>
            <a:grpSpLocks/>
          </p:cNvGrpSpPr>
          <p:nvPr/>
        </p:nvGrpSpPr>
        <p:grpSpPr bwMode="auto">
          <a:xfrm>
            <a:off x="6967538" y="2357438"/>
            <a:ext cx="1089025" cy="1089025"/>
            <a:chOff x="6967834" y="2262018"/>
            <a:chExt cx="1089347" cy="1089347"/>
          </a:xfrm>
        </p:grpSpPr>
        <p:sp>
          <p:nvSpPr>
            <p:cNvPr id="22" name="任意多边形 5">
              <a:extLst>
                <a:ext uri="{FF2B5EF4-FFF2-40B4-BE49-F238E27FC236}">
                  <a16:creationId xmlns:a16="http://schemas.microsoft.com/office/drawing/2014/main" id="{5AA0C342-C561-41B5-A8A5-67CB051C2E6F}"/>
                </a:ext>
              </a:extLst>
            </p:cNvPr>
            <p:cNvSpPr/>
            <p:nvPr/>
          </p:nvSpPr>
          <p:spPr>
            <a:xfrm>
              <a:off x="6967834" y="2262018"/>
              <a:ext cx="1089347" cy="1089347"/>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rgbClr val="347A9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36292" tIns="236292" rIns="236292" bIns="236292" spcCol="1270" anchor="ctr"/>
            <a:lstStyle/>
            <a:p>
              <a:pPr marL="0" marR="0" lvl="0" indent="0" algn="ctr" defTabSz="1333500" rtl="0" eaLnBrk="1" fontAlgn="auto" latinLnBrk="0" hangingPunct="1">
                <a:lnSpc>
                  <a:spcPct val="90000"/>
                </a:lnSpc>
                <a:spcBef>
                  <a:spcPct val="0"/>
                </a:spcBef>
                <a:spcAft>
                  <a:spcPct val="35000"/>
                </a:spcAft>
                <a:buClrTx/>
                <a:buSzTx/>
                <a:buFontTx/>
                <a:buNone/>
                <a:tabLst/>
                <a:defRPr/>
              </a:pPr>
              <a:endParaRPr kumimoji="0" lang="zh-CN" altLang="en-US" sz="30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3" name="Freeform 306">
              <a:extLst>
                <a:ext uri="{FF2B5EF4-FFF2-40B4-BE49-F238E27FC236}">
                  <a16:creationId xmlns:a16="http://schemas.microsoft.com/office/drawing/2014/main" id="{109D185A-FA5A-4BF1-AC11-CD1689A5C9AF}"/>
                </a:ext>
              </a:extLst>
            </p:cNvPr>
            <p:cNvSpPr>
              <a:spLocks noEditPoints="1"/>
            </p:cNvSpPr>
            <p:nvPr/>
          </p:nvSpPr>
          <p:spPr bwMode="auto">
            <a:xfrm>
              <a:off x="7261305" y="2556716"/>
              <a:ext cx="540505" cy="538049"/>
            </a:xfrm>
            <a:custGeom>
              <a:avLst/>
              <a:gdLst>
                <a:gd name="T0" fmla="*/ 2147483647 w 99"/>
                <a:gd name="T1" fmla="*/ 2147483647 h 99"/>
                <a:gd name="T2" fmla="*/ 2147483647 w 99"/>
                <a:gd name="T3" fmla="*/ 2147483647 h 99"/>
                <a:gd name="T4" fmla="*/ 2147483647 w 99"/>
                <a:gd name="T5" fmla="*/ 2147483647 h 99"/>
                <a:gd name="T6" fmla="*/ 2147483647 w 99"/>
                <a:gd name="T7" fmla="*/ 2147483647 h 99"/>
                <a:gd name="T8" fmla="*/ 2147483647 w 99"/>
                <a:gd name="T9" fmla="*/ 2147483647 h 99"/>
                <a:gd name="T10" fmla="*/ 2147483647 w 99"/>
                <a:gd name="T11" fmla="*/ 2147483647 h 99"/>
                <a:gd name="T12" fmla="*/ 2147483647 w 99"/>
                <a:gd name="T13" fmla="*/ 2147483647 h 99"/>
                <a:gd name="T14" fmla="*/ 2147483647 w 99"/>
                <a:gd name="T15" fmla="*/ 2147483647 h 99"/>
                <a:gd name="T16" fmla="*/ 2147483647 w 99"/>
                <a:gd name="T17" fmla="*/ 2147483647 h 99"/>
                <a:gd name="T18" fmla="*/ 2147483647 w 99"/>
                <a:gd name="T19" fmla="*/ 2147483647 h 99"/>
                <a:gd name="T20" fmla="*/ 2147483647 w 99"/>
                <a:gd name="T21" fmla="*/ 2147483647 h 99"/>
                <a:gd name="T22" fmla="*/ 2147483647 w 99"/>
                <a:gd name="T23" fmla="*/ 2147483647 h 99"/>
                <a:gd name="T24" fmla="*/ 2147483647 w 99"/>
                <a:gd name="T25" fmla="*/ 2147483647 h 99"/>
                <a:gd name="T26" fmla="*/ 2147483647 w 99"/>
                <a:gd name="T27" fmla="*/ 2147483647 h 99"/>
                <a:gd name="T28" fmla="*/ 2147483647 w 99"/>
                <a:gd name="T29" fmla="*/ 2147483647 h 99"/>
                <a:gd name="T30" fmla="*/ 2147483647 w 99"/>
                <a:gd name="T31" fmla="*/ 2147483647 h 99"/>
                <a:gd name="T32" fmla="*/ 2147483647 w 99"/>
                <a:gd name="T33" fmla="*/ 2147483647 h 99"/>
                <a:gd name="T34" fmla="*/ 0 w 99"/>
                <a:gd name="T35" fmla="*/ 2147483647 h 99"/>
                <a:gd name="T36" fmla="*/ 2147483647 w 99"/>
                <a:gd name="T37" fmla="*/ 2147483647 h 99"/>
                <a:gd name="T38" fmla="*/ 2147483647 w 99"/>
                <a:gd name="T39" fmla="*/ 2147483647 h 99"/>
                <a:gd name="T40" fmla="*/ 2147483647 w 99"/>
                <a:gd name="T41" fmla="*/ 2147483647 h 99"/>
                <a:gd name="T42" fmla="*/ 2147483647 w 99"/>
                <a:gd name="T43" fmla="*/ 2147483647 h 99"/>
                <a:gd name="T44" fmla="*/ 2147483647 w 99"/>
                <a:gd name="T45" fmla="*/ 2147483647 h 99"/>
                <a:gd name="T46" fmla="*/ 2147483647 w 99"/>
                <a:gd name="T47" fmla="*/ 0 h 99"/>
                <a:gd name="T48" fmla="*/ 2147483647 w 99"/>
                <a:gd name="T49" fmla="*/ 2147483647 h 99"/>
                <a:gd name="T50" fmla="*/ 2147483647 w 99"/>
                <a:gd name="T51" fmla="*/ 2147483647 h 99"/>
                <a:gd name="T52" fmla="*/ 2147483647 w 99"/>
                <a:gd name="T53" fmla="*/ 2147483647 h 99"/>
                <a:gd name="T54" fmla="*/ 2147483647 w 99"/>
                <a:gd name="T55" fmla="*/ 2147483647 h 99"/>
                <a:gd name="T56" fmla="*/ 2147483647 w 99"/>
                <a:gd name="T57" fmla="*/ 2147483647 h 99"/>
                <a:gd name="T58" fmla="*/ 2147483647 w 99"/>
                <a:gd name="T59" fmla="*/ 2147483647 h 99"/>
                <a:gd name="T60" fmla="*/ 2147483647 w 99"/>
                <a:gd name="T61" fmla="*/ 2147483647 h 99"/>
                <a:gd name="T62" fmla="*/ 2147483647 w 99"/>
                <a:gd name="T63" fmla="*/ 2147483647 h 99"/>
                <a:gd name="T64" fmla="*/ 2147483647 w 99"/>
                <a:gd name="T65" fmla="*/ 2147483647 h 99"/>
                <a:gd name="T66" fmla="*/ 2147483647 w 99"/>
                <a:gd name="T67" fmla="*/ 2147483647 h 99"/>
                <a:gd name="T68" fmla="*/ 2147483647 w 99"/>
                <a:gd name="T69" fmla="*/ 2147483647 h 99"/>
                <a:gd name="T70" fmla="*/ 2147483647 w 99"/>
                <a:gd name="T71" fmla="*/ 2147483647 h 99"/>
                <a:gd name="T72" fmla="*/ 2147483647 w 99"/>
                <a:gd name="T73" fmla="*/ 2147483647 h 99"/>
                <a:gd name="T74" fmla="*/ 2147483647 w 99"/>
                <a:gd name="T75" fmla="*/ 2147483647 h 99"/>
                <a:gd name="T76" fmla="*/ 2147483647 w 99"/>
                <a:gd name="T77" fmla="*/ 2147483647 h 99"/>
                <a:gd name="T78" fmla="*/ 2147483647 w 99"/>
                <a:gd name="T79" fmla="*/ 2147483647 h 99"/>
                <a:gd name="T80" fmla="*/ 2147483647 w 99"/>
                <a:gd name="T81" fmla="*/ 2147483647 h 99"/>
                <a:gd name="T82" fmla="*/ 2147483647 w 99"/>
                <a:gd name="T83" fmla="*/ 2147483647 h 99"/>
                <a:gd name="T84" fmla="*/ 2147483647 w 99"/>
                <a:gd name="T85" fmla="*/ 2147483647 h 9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grpSp>
      <p:grpSp>
        <p:nvGrpSpPr>
          <p:cNvPr id="24" name="组合 23">
            <a:extLst>
              <a:ext uri="{FF2B5EF4-FFF2-40B4-BE49-F238E27FC236}">
                <a16:creationId xmlns:a16="http://schemas.microsoft.com/office/drawing/2014/main" id="{D0554FD0-F4AC-46C1-A800-EF2B27DB97E1}"/>
              </a:ext>
            </a:extLst>
          </p:cNvPr>
          <p:cNvGrpSpPr>
            <a:grpSpLocks/>
          </p:cNvGrpSpPr>
          <p:nvPr/>
        </p:nvGrpSpPr>
        <p:grpSpPr bwMode="auto">
          <a:xfrm>
            <a:off x="4135438" y="3992563"/>
            <a:ext cx="1089025" cy="1089025"/>
            <a:chOff x="4134819" y="3897660"/>
            <a:chExt cx="1089347" cy="1089347"/>
          </a:xfrm>
        </p:grpSpPr>
        <p:sp>
          <p:nvSpPr>
            <p:cNvPr id="25" name="任意多边形 11">
              <a:extLst>
                <a:ext uri="{FF2B5EF4-FFF2-40B4-BE49-F238E27FC236}">
                  <a16:creationId xmlns:a16="http://schemas.microsoft.com/office/drawing/2014/main" id="{90C81C86-BB86-4448-B3D1-CC3B6F5FD2F2}"/>
                </a:ext>
              </a:extLst>
            </p:cNvPr>
            <p:cNvSpPr/>
            <p:nvPr/>
          </p:nvSpPr>
          <p:spPr>
            <a:xfrm>
              <a:off x="4134819" y="3897660"/>
              <a:ext cx="1089347" cy="1089347"/>
            </a:xfrm>
            <a:custGeom>
              <a:avLst/>
              <a:gdLst>
                <a:gd name="connsiteX0" fmla="*/ 0 w 1353343"/>
                <a:gd name="connsiteY0" fmla="*/ 676672 h 1353343"/>
                <a:gd name="connsiteX1" fmla="*/ 676672 w 1353343"/>
                <a:gd name="connsiteY1" fmla="*/ 0 h 1353343"/>
                <a:gd name="connsiteX2" fmla="*/ 1353344 w 1353343"/>
                <a:gd name="connsiteY2" fmla="*/ 676672 h 1353343"/>
                <a:gd name="connsiteX3" fmla="*/ 676672 w 1353343"/>
                <a:gd name="connsiteY3" fmla="*/ 1353344 h 1353343"/>
                <a:gd name="connsiteX4" fmla="*/ 0 w 1353343"/>
                <a:gd name="connsiteY4" fmla="*/ 676672 h 135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3343" h="1353343">
                  <a:moveTo>
                    <a:pt x="0" y="676672"/>
                  </a:moveTo>
                  <a:cubicBezTo>
                    <a:pt x="0" y="302956"/>
                    <a:pt x="302956" y="0"/>
                    <a:pt x="676672" y="0"/>
                  </a:cubicBezTo>
                  <a:cubicBezTo>
                    <a:pt x="1050388" y="0"/>
                    <a:pt x="1353344" y="302956"/>
                    <a:pt x="1353344" y="676672"/>
                  </a:cubicBezTo>
                  <a:cubicBezTo>
                    <a:pt x="1353344" y="1050388"/>
                    <a:pt x="1050388" y="1353344"/>
                    <a:pt x="676672" y="1353344"/>
                  </a:cubicBezTo>
                  <a:cubicBezTo>
                    <a:pt x="302956" y="1353344"/>
                    <a:pt x="0" y="1050388"/>
                    <a:pt x="0" y="676672"/>
                  </a:cubicBezTo>
                  <a:close/>
                </a:path>
              </a:pathLst>
            </a:custGeom>
            <a:solidFill>
              <a:srgbClr val="347A9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36292" tIns="236292" rIns="236292" bIns="236292" spcCol="1270" anchor="ctr"/>
            <a:lstStyle/>
            <a:p>
              <a:pPr marL="0" marR="0" lvl="0" indent="0" algn="ctr" defTabSz="1333500" rtl="0" eaLnBrk="1" fontAlgn="auto" latinLnBrk="0" hangingPunct="1">
                <a:lnSpc>
                  <a:spcPct val="90000"/>
                </a:lnSpc>
                <a:spcBef>
                  <a:spcPct val="0"/>
                </a:spcBef>
                <a:spcAft>
                  <a:spcPct val="35000"/>
                </a:spcAft>
                <a:buClrTx/>
                <a:buSzTx/>
                <a:buFontTx/>
                <a:buNone/>
                <a:tabLst/>
                <a:defRPr/>
              </a:pPr>
              <a:endParaRPr kumimoji="0" lang="zh-CN" altLang="en-US" sz="30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6" name="Freeform 330">
              <a:extLst>
                <a:ext uri="{FF2B5EF4-FFF2-40B4-BE49-F238E27FC236}">
                  <a16:creationId xmlns:a16="http://schemas.microsoft.com/office/drawing/2014/main" id="{5747AB78-E95B-4F67-ACE7-E361A211FE98}"/>
                </a:ext>
              </a:extLst>
            </p:cNvPr>
            <p:cNvSpPr>
              <a:spLocks noEditPoints="1"/>
            </p:cNvSpPr>
            <p:nvPr/>
          </p:nvSpPr>
          <p:spPr bwMode="auto">
            <a:xfrm>
              <a:off x="4406190" y="4185254"/>
              <a:ext cx="546604" cy="586599"/>
            </a:xfrm>
            <a:custGeom>
              <a:avLst/>
              <a:gdLst>
                <a:gd name="T0" fmla="*/ 2147483647 w 205"/>
                <a:gd name="T1" fmla="*/ 2147483647 h 220"/>
                <a:gd name="T2" fmla="*/ 2147483647 w 205"/>
                <a:gd name="T3" fmla="*/ 2147483647 h 220"/>
                <a:gd name="T4" fmla="*/ 2147483647 w 205"/>
                <a:gd name="T5" fmla="*/ 2147483647 h 220"/>
                <a:gd name="T6" fmla="*/ 2147483647 w 205"/>
                <a:gd name="T7" fmla="*/ 2147483647 h 220"/>
                <a:gd name="T8" fmla="*/ 2147483647 w 205"/>
                <a:gd name="T9" fmla="*/ 2147483647 h 220"/>
                <a:gd name="T10" fmla="*/ 2147483647 w 205"/>
                <a:gd name="T11" fmla="*/ 2147483647 h 220"/>
                <a:gd name="T12" fmla="*/ 2147483647 w 205"/>
                <a:gd name="T13" fmla="*/ 2147483647 h 220"/>
                <a:gd name="T14" fmla="*/ 2147483647 w 205"/>
                <a:gd name="T15" fmla="*/ 2147483647 h 220"/>
                <a:gd name="T16" fmla="*/ 2147483647 w 205"/>
                <a:gd name="T17" fmla="*/ 2147483647 h 220"/>
                <a:gd name="T18" fmla="*/ 2147483647 w 205"/>
                <a:gd name="T19" fmla="*/ 2147483647 h 220"/>
                <a:gd name="T20" fmla="*/ 2147483647 w 205"/>
                <a:gd name="T21" fmla="*/ 2147483647 h 220"/>
                <a:gd name="T22" fmla="*/ 2147483647 w 205"/>
                <a:gd name="T23" fmla="*/ 2147483647 h 220"/>
                <a:gd name="T24" fmla="*/ 2147483647 w 205"/>
                <a:gd name="T25" fmla="*/ 2147483647 h 220"/>
                <a:gd name="T26" fmla="*/ 2147483647 w 205"/>
                <a:gd name="T27" fmla="*/ 2147483647 h 220"/>
                <a:gd name="T28" fmla="*/ 2147483647 w 205"/>
                <a:gd name="T29" fmla="*/ 2147483647 h 220"/>
                <a:gd name="T30" fmla="*/ 2147483647 w 205"/>
                <a:gd name="T31" fmla="*/ 2147483647 h 220"/>
                <a:gd name="T32" fmla="*/ 2147483647 w 205"/>
                <a:gd name="T33" fmla="*/ 2147483647 h 220"/>
                <a:gd name="T34" fmla="*/ 2147483647 w 205"/>
                <a:gd name="T35" fmla="*/ 2147483647 h 220"/>
                <a:gd name="T36" fmla="*/ 2147483647 w 205"/>
                <a:gd name="T37" fmla="*/ 2147483647 h 220"/>
                <a:gd name="T38" fmla="*/ 2147483647 w 205"/>
                <a:gd name="T39" fmla="*/ 2147483647 h 220"/>
                <a:gd name="T40" fmla="*/ 2147483647 w 205"/>
                <a:gd name="T41" fmla="*/ 0 h 220"/>
                <a:gd name="T42" fmla="*/ 2147483647 w 205"/>
                <a:gd name="T43" fmla="*/ 2147483647 h 220"/>
                <a:gd name="T44" fmla="*/ 2147483647 w 205"/>
                <a:gd name="T45" fmla="*/ 2147483647 h 220"/>
                <a:gd name="T46" fmla="*/ 2147483647 w 205"/>
                <a:gd name="T47" fmla="*/ 2147483647 h 220"/>
                <a:gd name="T48" fmla="*/ 2147483647 w 205"/>
                <a:gd name="T49" fmla="*/ 2147483647 h 220"/>
                <a:gd name="T50" fmla="*/ 2147483647 w 205"/>
                <a:gd name="T51" fmla="*/ 2147483647 h 220"/>
                <a:gd name="T52" fmla="*/ 2147483647 w 205"/>
                <a:gd name="T53" fmla="*/ 2147483647 h 220"/>
                <a:gd name="T54" fmla="*/ 2147483647 w 205"/>
                <a:gd name="T55" fmla="*/ 2147483647 h 220"/>
                <a:gd name="T56" fmla="*/ 2147483647 w 205"/>
                <a:gd name="T57" fmla="*/ 2147483647 h 220"/>
                <a:gd name="T58" fmla="*/ 2147483647 w 205"/>
                <a:gd name="T59" fmla="*/ 2147483647 h 220"/>
                <a:gd name="T60" fmla="*/ 2147483647 w 205"/>
                <a:gd name="T61" fmla="*/ 2147483647 h 220"/>
                <a:gd name="T62" fmla="*/ 2147483647 w 205"/>
                <a:gd name="T63" fmla="*/ 2147483647 h 220"/>
                <a:gd name="T64" fmla="*/ 2147483647 w 205"/>
                <a:gd name="T65" fmla="*/ 2147483647 h 220"/>
                <a:gd name="T66" fmla="*/ 2147483647 w 205"/>
                <a:gd name="T67" fmla="*/ 2147483647 h 220"/>
                <a:gd name="T68" fmla="*/ 2147483647 w 205"/>
                <a:gd name="T69" fmla="*/ 2147483647 h 220"/>
                <a:gd name="T70" fmla="*/ 2147483647 w 205"/>
                <a:gd name="T71" fmla="*/ 2147483647 h 220"/>
                <a:gd name="T72" fmla="*/ 2147483647 w 205"/>
                <a:gd name="T73" fmla="*/ 2147483647 h 220"/>
                <a:gd name="T74" fmla="*/ 2147483647 w 205"/>
                <a:gd name="T75" fmla="*/ 2147483647 h 220"/>
                <a:gd name="T76" fmla="*/ 2147483647 w 205"/>
                <a:gd name="T77" fmla="*/ 2147483647 h 22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205" h="220">
                  <a:moveTo>
                    <a:pt x="102" y="202"/>
                  </a:moveTo>
                  <a:lnTo>
                    <a:pt x="62" y="153"/>
                  </a:lnTo>
                  <a:lnTo>
                    <a:pt x="20" y="104"/>
                  </a:lnTo>
                  <a:lnTo>
                    <a:pt x="16" y="98"/>
                  </a:lnTo>
                  <a:lnTo>
                    <a:pt x="20" y="93"/>
                  </a:lnTo>
                  <a:lnTo>
                    <a:pt x="40" y="53"/>
                  </a:lnTo>
                  <a:lnTo>
                    <a:pt x="43" y="49"/>
                  </a:lnTo>
                  <a:lnTo>
                    <a:pt x="49" y="49"/>
                  </a:lnTo>
                  <a:lnTo>
                    <a:pt x="87" y="49"/>
                  </a:lnTo>
                  <a:lnTo>
                    <a:pt x="96" y="49"/>
                  </a:lnTo>
                  <a:lnTo>
                    <a:pt x="171" y="49"/>
                  </a:lnTo>
                  <a:lnTo>
                    <a:pt x="178" y="49"/>
                  </a:lnTo>
                  <a:lnTo>
                    <a:pt x="180" y="53"/>
                  </a:lnTo>
                  <a:lnTo>
                    <a:pt x="200" y="93"/>
                  </a:lnTo>
                  <a:lnTo>
                    <a:pt x="205" y="98"/>
                  </a:lnTo>
                  <a:lnTo>
                    <a:pt x="200" y="104"/>
                  </a:lnTo>
                  <a:lnTo>
                    <a:pt x="158" y="153"/>
                  </a:lnTo>
                  <a:lnTo>
                    <a:pt x="118" y="202"/>
                  </a:lnTo>
                  <a:lnTo>
                    <a:pt x="109" y="211"/>
                  </a:lnTo>
                  <a:lnTo>
                    <a:pt x="102" y="202"/>
                  </a:lnTo>
                  <a:close/>
                  <a:moveTo>
                    <a:pt x="160" y="171"/>
                  </a:moveTo>
                  <a:lnTo>
                    <a:pt x="158" y="191"/>
                  </a:lnTo>
                  <a:lnTo>
                    <a:pt x="140" y="200"/>
                  </a:lnTo>
                  <a:lnTo>
                    <a:pt x="160" y="202"/>
                  </a:lnTo>
                  <a:lnTo>
                    <a:pt x="169" y="220"/>
                  </a:lnTo>
                  <a:lnTo>
                    <a:pt x="171" y="198"/>
                  </a:lnTo>
                  <a:lnTo>
                    <a:pt x="187" y="191"/>
                  </a:lnTo>
                  <a:lnTo>
                    <a:pt x="167" y="189"/>
                  </a:lnTo>
                  <a:lnTo>
                    <a:pt x="160" y="171"/>
                  </a:lnTo>
                  <a:close/>
                  <a:moveTo>
                    <a:pt x="40" y="0"/>
                  </a:moveTo>
                  <a:lnTo>
                    <a:pt x="25" y="22"/>
                  </a:lnTo>
                  <a:lnTo>
                    <a:pt x="0" y="20"/>
                  </a:lnTo>
                  <a:lnTo>
                    <a:pt x="23" y="36"/>
                  </a:lnTo>
                  <a:lnTo>
                    <a:pt x="20" y="60"/>
                  </a:lnTo>
                  <a:lnTo>
                    <a:pt x="36" y="38"/>
                  </a:lnTo>
                  <a:lnTo>
                    <a:pt x="60" y="40"/>
                  </a:lnTo>
                  <a:lnTo>
                    <a:pt x="38" y="25"/>
                  </a:lnTo>
                  <a:lnTo>
                    <a:pt x="40" y="0"/>
                  </a:lnTo>
                  <a:close/>
                  <a:moveTo>
                    <a:pt x="60" y="67"/>
                  </a:moveTo>
                  <a:lnTo>
                    <a:pt x="82" y="91"/>
                  </a:lnTo>
                  <a:lnTo>
                    <a:pt x="102" y="67"/>
                  </a:lnTo>
                  <a:lnTo>
                    <a:pt x="96" y="67"/>
                  </a:lnTo>
                  <a:lnTo>
                    <a:pt x="60" y="67"/>
                  </a:lnTo>
                  <a:close/>
                  <a:moveTo>
                    <a:pt x="118" y="67"/>
                  </a:moveTo>
                  <a:lnTo>
                    <a:pt x="138" y="91"/>
                  </a:lnTo>
                  <a:lnTo>
                    <a:pt x="160" y="67"/>
                  </a:lnTo>
                  <a:lnTo>
                    <a:pt x="118" y="67"/>
                  </a:lnTo>
                  <a:close/>
                  <a:moveTo>
                    <a:pt x="167" y="69"/>
                  </a:moveTo>
                  <a:lnTo>
                    <a:pt x="145" y="93"/>
                  </a:lnTo>
                  <a:lnTo>
                    <a:pt x="180" y="93"/>
                  </a:lnTo>
                  <a:lnTo>
                    <a:pt x="167" y="69"/>
                  </a:lnTo>
                  <a:close/>
                  <a:moveTo>
                    <a:pt x="131" y="93"/>
                  </a:moveTo>
                  <a:lnTo>
                    <a:pt x="111" y="69"/>
                  </a:lnTo>
                  <a:lnTo>
                    <a:pt x="89" y="93"/>
                  </a:lnTo>
                  <a:lnTo>
                    <a:pt x="131" y="93"/>
                  </a:lnTo>
                  <a:close/>
                  <a:moveTo>
                    <a:pt x="76" y="93"/>
                  </a:moveTo>
                  <a:lnTo>
                    <a:pt x="54" y="71"/>
                  </a:lnTo>
                  <a:lnTo>
                    <a:pt x="38" y="96"/>
                  </a:lnTo>
                  <a:lnTo>
                    <a:pt x="76" y="140"/>
                  </a:lnTo>
                  <a:lnTo>
                    <a:pt x="98" y="164"/>
                  </a:lnTo>
                  <a:lnTo>
                    <a:pt x="74" y="116"/>
                  </a:lnTo>
                  <a:lnTo>
                    <a:pt x="78" y="111"/>
                  </a:lnTo>
                  <a:lnTo>
                    <a:pt x="111" y="175"/>
                  </a:lnTo>
                  <a:lnTo>
                    <a:pt x="142" y="111"/>
                  </a:lnTo>
                  <a:lnTo>
                    <a:pt x="147" y="116"/>
                  </a:lnTo>
                  <a:lnTo>
                    <a:pt x="122" y="164"/>
                  </a:lnTo>
                  <a:lnTo>
                    <a:pt x="145" y="140"/>
                  </a:lnTo>
                  <a:lnTo>
                    <a:pt x="178" y="100"/>
                  </a:lnTo>
                  <a:lnTo>
                    <a:pt x="67" y="100"/>
                  </a:lnTo>
                  <a:lnTo>
                    <a:pt x="67" y="93"/>
                  </a:lnTo>
                  <a:lnTo>
                    <a:pt x="76" y="9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panose="020F0502020204030204" pitchFamily="34" charset="0"/>
                <a:ea typeface="宋体" panose="02010600030101010101" pitchFamily="2" charset="-122"/>
                <a:cs typeface="+mn-cs"/>
              </a:endParaRPr>
            </a:p>
          </p:txBody>
        </p:sp>
      </p:grpSp>
      <p:sp>
        <p:nvSpPr>
          <p:cNvPr id="27" name="Freeform 283">
            <a:extLst>
              <a:ext uri="{FF2B5EF4-FFF2-40B4-BE49-F238E27FC236}">
                <a16:creationId xmlns:a16="http://schemas.microsoft.com/office/drawing/2014/main" id="{D7AB09C0-4743-4FF5-BC1B-6D8069767907}"/>
              </a:ext>
            </a:extLst>
          </p:cNvPr>
          <p:cNvSpPr>
            <a:spLocks noEditPoints="1"/>
          </p:cNvSpPr>
          <p:nvPr/>
        </p:nvSpPr>
        <p:spPr bwMode="auto">
          <a:xfrm>
            <a:off x="5665788" y="3219450"/>
            <a:ext cx="860425" cy="1092200"/>
          </a:xfrm>
          <a:custGeom>
            <a:avLst/>
            <a:gdLst>
              <a:gd name="T0" fmla="*/ 41 w 95"/>
              <a:gd name="T1" fmla="*/ 0 h 120"/>
              <a:gd name="T2" fmla="*/ 29 w 95"/>
              <a:gd name="T3" fmla="*/ 7 h 120"/>
              <a:gd name="T4" fmla="*/ 29 w 95"/>
              <a:gd name="T5" fmla="*/ 7 h 120"/>
              <a:gd name="T6" fmla="*/ 14 w 95"/>
              <a:gd name="T7" fmla="*/ 1 h 120"/>
              <a:gd name="T8" fmla="*/ 3 w 95"/>
              <a:gd name="T9" fmla="*/ 8 h 120"/>
              <a:gd name="T10" fmla="*/ 0 w 95"/>
              <a:gd name="T11" fmla="*/ 21 h 120"/>
              <a:gd name="T12" fmla="*/ 3 w 95"/>
              <a:gd name="T13" fmla="*/ 34 h 120"/>
              <a:gd name="T14" fmla="*/ 14 w 95"/>
              <a:gd name="T15" fmla="*/ 40 h 120"/>
              <a:gd name="T16" fmla="*/ 31 w 95"/>
              <a:gd name="T17" fmla="*/ 37 h 120"/>
              <a:gd name="T18" fmla="*/ 41 w 95"/>
              <a:gd name="T19" fmla="*/ 41 h 120"/>
              <a:gd name="T20" fmla="*/ 43 w 95"/>
              <a:gd name="T21" fmla="*/ 41 h 120"/>
              <a:gd name="T22" fmla="*/ 57 w 95"/>
              <a:gd name="T23" fmla="*/ 56 h 120"/>
              <a:gd name="T24" fmla="*/ 68 w 95"/>
              <a:gd name="T25" fmla="*/ 58 h 120"/>
              <a:gd name="T26" fmla="*/ 66 w 95"/>
              <a:gd name="T27" fmla="*/ 78 h 120"/>
              <a:gd name="T28" fmla="*/ 65 w 95"/>
              <a:gd name="T29" fmla="*/ 120 h 120"/>
              <a:gd name="T30" fmla="*/ 75 w 95"/>
              <a:gd name="T31" fmla="*/ 120 h 120"/>
              <a:gd name="T32" fmla="*/ 77 w 95"/>
              <a:gd name="T33" fmla="*/ 84 h 120"/>
              <a:gd name="T34" fmla="*/ 82 w 95"/>
              <a:gd name="T35" fmla="*/ 84 h 120"/>
              <a:gd name="T36" fmla="*/ 84 w 95"/>
              <a:gd name="T37" fmla="*/ 120 h 120"/>
              <a:gd name="T38" fmla="*/ 95 w 95"/>
              <a:gd name="T39" fmla="*/ 120 h 120"/>
              <a:gd name="T40" fmla="*/ 92 w 95"/>
              <a:gd name="T41" fmla="*/ 78 h 120"/>
              <a:gd name="T42" fmla="*/ 94 w 95"/>
              <a:gd name="T43" fmla="*/ 41 h 120"/>
              <a:gd name="T44" fmla="*/ 74 w 95"/>
              <a:gd name="T45" fmla="*/ 41 h 120"/>
              <a:gd name="T46" fmla="*/ 70 w 95"/>
              <a:gd name="T47" fmla="*/ 35 h 120"/>
              <a:gd name="T48" fmla="*/ 71 w 95"/>
              <a:gd name="T49" fmla="*/ 35 h 120"/>
              <a:gd name="T50" fmla="*/ 79 w 95"/>
              <a:gd name="T51" fmla="*/ 38 h 120"/>
              <a:gd name="T52" fmla="*/ 91 w 95"/>
              <a:gd name="T53" fmla="*/ 26 h 120"/>
              <a:gd name="T54" fmla="*/ 79 w 95"/>
              <a:gd name="T55" fmla="*/ 14 h 120"/>
              <a:gd name="T56" fmla="*/ 71 w 95"/>
              <a:gd name="T57" fmla="*/ 18 h 120"/>
              <a:gd name="T58" fmla="*/ 48 w 95"/>
              <a:gd name="T59" fmla="*/ 2 h 120"/>
              <a:gd name="T60" fmla="*/ 41 w 95"/>
              <a:gd name="T61" fmla="*/ 0 h 120"/>
              <a:gd name="T62" fmla="*/ 65 w 95"/>
              <a:gd name="T63" fmla="*/ 43 h 120"/>
              <a:gd name="T64" fmla="*/ 58 w 95"/>
              <a:gd name="T65" fmla="*/ 46 h 120"/>
              <a:gd name="T66" fmla="*/ 51 w 95"/>
              <a:gd name="T67" fmla="*/ 39 h 120"/>
              <a:gd name="T68" fmla="*/ 62 w 95"/>
              <a:gd name="T69" fmla="*/ 37 h 120"/>
              <a:gd name="T70" fmla="*/ 65 w 95"/>
              <a:gd name="T71" fmla="*/ 43 h 120"/>
              <a:gd name="T72" fmla="*/ 10 w 95"/>
              <a:gd name="T73" fmla="*/ 12 h 120"/>
              <a:gd name="T74" fmla="*/ 14 w 95"/>
              <a:gd name="T75" fmla="*/ 9 h 120"/>
              <a:gd name="T76" fmla="*/ 18 w 95"/>
              <a:gd name="T77" fmla="*/ 12 h 120"/>
              <a:gd name="T78" fmla="*/ 21 w 95"/>
              <a:gd name="T79" fmla="*/ 21 h 120"/>
              <a:gd name="T80" fmla="*/ 18 w 95"/>
              <a:gd name="T81" fmla="*/ 30 h 120"/>
              <a:gd name="T82" fmla="*/ 14 w 95"/>
              <a:gd name="T83" fmla="*/ 32 h 120"/>
              <a:gd name="T84" fmla="*/ 10 w 95"/>
              <a:gd name="T85" fmla="*/ 30 h 120"/>
              <a:gd name="T86" fmla="*/ 7 w 95"/>
              <a:gd name="T87" fmla="*/ 21 h 120"/>
              <a:gd name="T88" fmla="*/ 10 w 95"/>
              <a:gd name="T89" fmla="*/ 12 h 120"/>
              <a:gd name="T90" fmla="*/ 35 w 95"/>
              <a:gd name="T91" fmla="*/ 11 h 120"/>
              <a:gd name="T92" fmla="*/ 41 w 95"/>
              <a:gd name="T93" fmla="*/ 8 h 120"/>
              <a:gd name="T94" fmla="*/ 47 w 95"/>
              <a:gd name="T95" fmla="*/ 11 h 120"/>
              <a:gd name="T96" fmla="*/ 50 w 95"/>
              <a:gd name="T97" fmla="*/ 21 h 120"/>
              <a:gd name="T98" fmla="*/ 47 w 95"/>
              <a:gd name="T99" fmla="*/ 30 h 120"/>
              <a:gd name="T100" fmla="*/ 41 w 95"/>
              <a:gd name="T101" fmla="*/ 34 h 120"/>
              <a:gd name="T102" fmla="*/ 35 w 95"/>
              <a:gd name="T103" fmla="*/ 30 h 120"/>
              <a:gd name="T104" fmla="*/ 33 w 95"/>
              <a:gd name="T105" fmla="*/ 21 h 120"/>
              <a:gd name="T106" fmla="*/ 35 w 95"/>
              <a:gd name="T107" fmla="*/ 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5" h="120">
                <a:moveTo>
                  <a:pt x="41" y="0"/>
                </a:moveTo>
                <a:cubicBezTo>
                  <a:pt x="37" y="0"/>
                  <a:pt x="32" y="2"/>
                  <a:pt x="29" y="7"/>
                </a:cubicBezTo>
                <a:cubicBezTo>
                  <a:pt x="29" y="7"/>
                  <a:pt x="29" y="7"/>
                  <a:pt x="29" y="7"/>
                </a:cubicBezTo>
                <a:cubicBezTo>
                  <a:pt x="25" y="6"/>
                  <a:pt x="18" y="1"/>
                  <a:pt x="14" y="1"/>
                </a:cubicBezTo>
                <a:cubicBezTo>
                  <a:pt x="10" y="1"/>
                  <a:pt x="6" y="4"/>
                  <a:pt x="3" y="8"/>
                </a:cubicBezTo>
                <a:cubicBezTo>
                  <a:pt x="1" y="11"/>
                  <a:pt x="0" y="16"/>
                  <a:pt x="0" y="21"/>
                </a:cubicBezTo>
                <a:cubicBezTo>
                  <a:pt x="0" y="26"/>
                  <a:pt x="1" y="30"/>
                  <a:pt x="3" y="34"/>
                </a:cubicBezTo>
                <a:cubicBezTo>
                  <a:pt x="6" y="38"/>
                  <a:pt x="10" y="40"/>
                  <a:pt x="14" y="40"/>
                </a:cubicBezTo>
                <a:cubicBezTo>
                  <a:pt x="18" y="40"/>
                  <a:pt x="27" y="38"/>
                  <a:pt x="31" y="37"/>
                </a:cubicBezTo>
                <a:cubicBezTo>
                  <a:pt x="34" y="40"/>
                  <a:pt x="38" y="41"/>
                  <a:pt x="41" y="41"/>
                </a:cubicBezTo>
                <a:cubicBezTo>
                  <a:pt x="42" y="41"/>
                  <a:pt x="43" y="41"/>
                  <a:pt x="43" y="41"/>
                </a:cubicBezTo>
                <a:cubicBezTo>
                  <a:pt x="57" y="56"/>
                  <a:pt x="57" y="56"/>
                  <a:pt x="57" y="56"/>
                </a:cubicBezTo>
                <a:cubicBezTo>
                  <a:pt x="68" y="58"/>
                  <a:pt x="68" y="58"/>
                  <a:pt x="68" y="58"/>
                </a:cubicBezTo>
                <a:cubicBezTo>
                  <a:pt x="66" y="78"/>
                  <a:pt x="66" y="78"/>
                  <a:pt x="66" y="78"/>
                </a:cubicBezTo>
                <a:cubicBezTo>
                  <a:pt x="65" y="120"/>
                  <a:pt x="65" y="120"/>
                  <a:pt x="65" y="120"/>
                </a:cubicBezTo>
                <a:cubicBezTo>
                  <a:pt x="75" y="120"/>
                  <a:pt x="75" y="120"/>
                  <a:pt x="75" y="120"/>
                </a:cubicBezTo>
                <a:cubicBezTo>
                  <a:pt x="77" y="84"/>
                  <a:pt x="77" y="84"/>
                  <a:pt x="77" y="84"/>
                </a:cubicBezTo>
                <a:cubicBezTo>
                  <a:pt x="82" y="84"/>
                  <a:pt x="82" y="84"/>
                  <a:pt x="82" y="84"/>
                </a:cubicBezTo>
                <a:cubicBezTo>
                  <a:pt x="84" y="120"/>
                  <a:pt x="84" y="120"/>
                  <a:pt x="84" y="120"/>
                </a:cubicBezTo>
                <a:cubicBezTo>
                  <a:pt x="95" y="120"/>
                  <a:pt x="95" y="120"/>
                  <a:pt x="95" y="120"/>
                </a:cubicBezTo>
                <a:cubicBezTo>
                  <a:pt x="92" y="78"/>
                  <a:pt x="92" y="78"/>
                  <a:pt x="92" y="78"/>
                </a:cubicBezTo>
                <a:cubicBezTo>
                  <a:pt x="94" y="41"/>
                  <a:pt x="94" y="41"/>
                  <a:pt x="94" y="41"/>
                </a:cubicBezTo>
                <a:cubicBezTo>
                  <a:pt x="74" y="41"/>
                  <a:pt x="74" y="41"/>
                  <a:pt x="74" y="41"/>
                </a:cubicBezTo>
                <a:cubicBezTo>
                  <a:pt x="70" y="35"/>
                  <a:pt x="70" y="35"/>
                  <a:pt x="70" y="35"/>
                </a:cubicBezTo>
                <a:cubicBezTo>
                  <a:pt x="71" y="35"/>
                  <a:pt x="71" y="35"/>
                  <a:pt x="71" y="35"/>
                </a:cubicBezTo>
                <a:cubicBezTo>
                  <a:pt x="73" y="37"/>
                  <a:pt x="76" y="38"/>
                  <a:pt x="79" y="38"/>
                </a:cubicBezTo>
                <a:cubicBezTo>
                  <a:pt x="86" y="38"/>
                  <a:pt x="91" y="33"/>
                  <a:pt x="91" y="26"/>
                </a:cubicBezTo>
                <a:cubicBezTo>
                  <a:pt x="91" y="19"/>
                  <a:pt x="86" y="14"/>
                  <a:pt x="79" y="14"/>
                </a:cubicBezTo>
                <a:cubicBezTo>
                  <a:pt x="76" y="14"/>
                  <a:pt x="73" y="15"/>
                  <a:pt x="71" y="18"/>
                </a:cubicBezTo>
                <a:cubicBezTo>
                  <a:pt x="48" y="2"/>
                  <a:pt x="48" y="2"/>
                  <a:pt x="48" y="2"/>
                </a:cubicBezTo>
                <a:cubicBezTo>
                  <a:pt x="46" y="1"/>
                  <a:pt x="44" y="0"/>
                  <a:pt x="41" y="0"/>
                </a:cubicBezTo>
                <a:close/>
                <a:moveTo>
                  <a:pt x="65" y="43"/>
                </a:moveTo>
                <a:cubicBezTo>
                  <a:pt x="58" y="46"/>
                  <a:pt x="58" y="46"/>
                  <a:pt x="58" y="46"/>
                </a:cubicBezTo>
                <a:cubicBezTo>
                  <a:pt x="51" y="39"/>
                  <a:pt x="51" y="39"/>
                  <a:pt x="51" y="39"/>
                </a:cubicBezTo>
                <a:cubicBezTo>
                  <a:pt x="62" y="37"/>
                  <a:pt x="62" y="37"/>
                  <a:pt x="62" y="37"/>
                </a:cubicBezTo>
                <a:cubicBezTo>
                  <a:pt x="65" y="43"/>
                  <a:pt x="65" y="43"/>
                  <a:pt x="65" y="43"/>
                </a:cubicBezTo>
                <a:close/>
                <a:moveTo>
                  <a:pt x="10" y="12"/>
                </a:moveTo>
                <a:cubicBezTo>
                  <a:pt x="11" y="10"/>
                  <a:pt x="12" y="9"/>
                  <a:pt x="14" y="9"/>
                </a:cubicBezTo>
                <a:cubicBezTo>
                  <a:pt x="16" y="9"/>
                  <a:pt x="17" y="10"/>
                  <a:pt x="18" y="12"/>
                </a:cubicBezTo>
                <a:cubicBezTo>
                  <a:pt x="20" y="14"/>
                  <a:pt x="21" y="17"/>
                  <a:pt x="21" y="21"/>
                </a:cubicBezTo>
                <a:cubicBezTo>
                  <a:pt x="21" y="24"/>
                  <a:pt x="20" y="27"/>
                  <a:pt x="18" y="30"/>
                </a:cubicBezTo>
                <a:cubicBezTo>
                  <a:pt x="17" y="31"/>
                  <a:pt x="16" y="32"/>
                  <a:pt x="14" y="32"/>
                </a:cubicBezTo>
                <a:cubicBezTo>
                  <a:pt x="12" y="32"/>
                  <a:pt x="11" y="31"/>
                  <a:pt x="10" y="30"/>
                </a:cubicBezTo>
                <a:cubicBezTo>
                  <a:pt x="8" y="27"/>
                  <a:pt x="7" y="24"/>
                  <a:pt x="7" y="21"/>
                </a:cubicBezTo>
                <a:cubicBezTo>
                  <a:pt x="7" y="17"/>
                  <a:pt x="8" y="14"/>
                  <a:pt x="10" y="12"/>
                </a:cubicBezTo>
                <a:close/>
                <a:moveTo>
                  <a:pt x="35" y="11"/>
                </a:moveTo>
                <a:cubicBezTo>
                  <a:pt x="37" y="9"/>
                  <a:pt x="39" y="8"/>
                  <a:pt x="41" y="8"/>
                </a:cubicBezTo>
                <a:cubicBezTo>
                  <a:pt x="43" y="8"/>
                  <a:pt x="45" y="9"/>
                  <a:pt x="47" y="11"/>
                </a:cubicBezTo>
                <a:cubicBezTo>
                  <a:pt x="49" y="13"/>
                  <a:pt x="50" y="17"/>
                  <a:pt x="50" y="21"/>
                </a:cubicBezTo>
                <a:cubicBezTo>
                  <a:pt x="50" y="24"/>
                  <a:pt x="49" y="28"/>
                  <a:pt x="47" y="30"/>
                </a:cubicBezTo>
                <a:cubicBezTo>
                  <a:pt x="45" y="32"/>
                  <a:pt x="43" y="34"/>
                  <a:pt x="41" y="34"/>
                </a:cubicBezTo>
                <a:cubicBezTo>
                  <a:pt x="39" y="34"/>
                  <a:pt x="37" y="32"/>
                  <a:pt x="35" y="30"/>
                </a:cubicBezTo>
                <a:cubicBezTo>
                  <a:pt x="34" y="28"/>
                  <a:pt x="33" y="24"/>
                  <a:pt x="33" y="21"/>
                </a:cubicBezTo>
                <a:cubicBezTo>
                  <a:pt x="33" y="17"/>
                  <a:pt x="34" y="13"/>
                  <a:pt x="35" y="11"/>
                </a:cubicBezTo>
                <a:close/>
              </a:path>
            </a:pathLst>
          </a:custGeom>
          <a:solidFill>
            <a:schemeClr val="bg2">
              <a:lumMod val="25000"/>
            </a:scheme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28" name="组合 27">
            <a:extLst>
              <a:ext uri="{FF2B5EF4-FFF2-40B4-BE49-F238E27FC236}">
                <a16:creationId xmlns:a16="http://schemas.microsoft.com/office/drawing/2014/main" id="{FC260FDF-BAD6-4631-AFEA-2F0565AC3319}"/>
              </a:ext>
            </a:extLst>
          </p:cNvPr>
          <p:cNvGrpSpPr>
            <a:grpSpLocks/>
          </p:cNvGrpSpPr>
          <p:nvPr/>
        </p:nvGrpSpPr>
        <p:grpSpPr bwMode="auto">
          <a:xfrm>
            <a:off x="7713663" y="1398588"/>
            <a:ext cx="4203700" cy="1203558"/>
            <a:chOff x="6382339" y="996167"/>
            <a:chExt cx="4203361" cy="1204414"/>
          </a:xfrm>
        </p:grpSpPr>
        <p:grpSp>
          <p:nvGrpSpPr>
            <p:cNvPr id="29" name="组合 34">
              <a:extLst>
                <a:ext uri="{FF2B5EF4-FFF2-40B4-BE49-F238E27FC236}">
                  <a16:creationId xmlns:a16="http://schemas.microsoft.com/office/drawing/2014/main" id="{EDBC6BF8-8865-455C-91AB-829219BCA65E}"/>
                </a:ext>
              </a:extLst>
            </p:cNvPr>
            <p:cNvGrpSpPr>
              <a:grpSpLocks/>
            </p:cNvGrpSpPr>
            <p:nvPr/>
          </p:nvGrpSpPr>
          <p:grpSpPr bwMode="auto">
            <a:xfrm>
              <a:off x="7460164" y="1016818"/>
              <a:ext cx="3125536" cy="1183763"/>
              <a:chOff x="6833484" y="934797"/>
              <a:chExt cx="3125536" cy="1183763"/>
            </a:xfrm>
          </p:grpSpPr>
          <p:sp>
            <p:nvSpPr>
              <p:cNvPr id="31" name="文本框 30">
                <a:extLst>
                  <a:ext uri="{FF2B5EF4-FFF2-40B4-BE49-F238E27FC236}">
                    <a16:creationId xmlns:a16="http://schemas.microsoft.com/office/drawing/2014/main" id="{F0670563-458D-485B-80F9-3A879BDE7D7C}"/>
                  </a:ext>
                </a:extLst>
              </p:cNvPr>
              <p:cNvSpPr txBox="1"/>
              <p:nvPr/>
            </p:nvSpPr>
            <p:spPr>
              <a:xfrm>
                <a:off x="6833484" y="934797"/>
                <a:ext cx="2425504" cy="462292"/>
              </a:xfrm>
              <a:prstGeom prst="rect">
                <a:avLst/>
              </a:prstGeom>
              <a:noFill/>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cs typeface="Arial" panose="020B0604020202020204" pitchFamily="34" charset="0"/>
                  </a:rPr>
                  <a:t>单击输入标题</a:t>
                </a:r>
              </a:p>
            </p:txBody>
          </p:sp>
          <p:sp>
            <p:nvSpPr>
              <p:cNvPr id="32" name="文本框 31">
                <a:extLst>
                  <a:ext uri="{FF2B5EF4-FFF2-40B4-BE49-F238E27FC236}">
                    <a16:creationId xmlns:a16="http://schemas.microsoft.com/office/drawing/2014/main" id="{6E0DA572-C544-4322-B409-31CCCCFD35A0}"/>
                  </a:ext>
                </a:extLst>
              </p:cNvPr>
              <p:cNvSpPr txBox="1"/>
              <p:nvPr/>
            </p:nvSpPr>
            <p:spPr bwMode="auto">
              <a:xfrm>
                <a:off x="6833484" y="1371671"/>
                <a:ext cx="3125536" cy="746889"/>
              </a:xfrm>
              <a:prstGeom prst="rect">
                <a:avLst/>
              </a:prstGeom>
              <a:noFill/>
            </p:spPr>
            <p:txBody>
              <a:bodyPr>
                <a:spAutoFit/>
              </a:bodyPr>
              <a:lstStyle/>
              <a:p>
                <a:pPr lvl="0">
                  <a:lnSpc>
                    <a:spcPts val="1700"/>
                  </a:lnSpc>
                  <a:defRPr/>
                </a:pPr>
                <a:r>
                  <a:rPr lang="zh-CN" altLang="en-US" sz="1600" dirty="0">
                    <a:latin typeface="微软雅黑" panose="020B0503020204020204" pitchFamily="34" charset="-122"/>
                    <a:ea typeface="微软雅黑" panose="020B0503020204020204" pitchFamily="34" charset="-122"/>
                    <a:cs typeface="Arial" panose="020B0604020202020204" pitchFamily="34" charset="0"/>
                  </a:rPr>
                  <a:t>单击添加文本内容单击添加文本内容单击添加文本内容单击添加文本内容。</a:t>
                </a:r>
              </a:p>
            </p:txBody>
          </p:sp>
          <p:cxnSp>
            <p:nvCxnSpPr>
              <p:cNvPr id="33" name="直接连接符 32">
                <a:extLst>
                  <a:ext uri="{FF2B5EF4-FFF2-40B4-BE49-F238E27FC236}">
                    <a16:creationId xmlns:a16="http://schemas.microsoft.com/office/drawing/2014/main" id="{451CDD49-0DC0-4E65-9E58-AEFC44D748F4}"/>
                  </a:ext>
                </a:extLst>
              </p:cNvPr>
              <p:cNvCxnSpPr/>
              <p:nvPr/>
            </p:nvCxnSpPr>
            <p:spPr>
              <a:xfrm>
                <a:off x="6922377" y="1371671"/>
                <a:ext cx="1777857"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sp>
          <p:nvSpPr>
            <p:cNvPr id="30" name="文本框 29">
              <a:extLst>
                <a:ext uri="{FF2B5EF4-FFF2-40B4-BE49-F238E27FC236}">
                  <a16:creationId xmlns:a16="http://schemas.microsoft.com/office/drawing/2014/main" id="{F2BAC8EE-7C72-410C-A597-480AA3A9A829}"/>
                </a:ext>
              </a:extLst>
            </p:cNvPr>
            <p:cNvSpPr txBox="1"/>
            <p:nvPr/>
          </p:nvSpPr>
          <p:spPr>
            <a:xfrm>
              <a:off x="6382339" y="996167"/>
              <a:ext cx="1500066" cy="646572"/>
            </a:xfrm>
            <a:prstGeom prst="rect">
              <a:avLst/>
            </a:prstGeom>
            <a:noFill/>
          </p:spPr>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rPr>
                <a:t>01</a:t>
              </a:r>
              <a:endParaRPr kumimoji="0" lang="zh-CN" altLang="en-US"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endParaRPr>
            </a:p>
          </p:txBody>
        </p:sp>
      </p:grpSp>
      <p:grpSp>
        <p:nvGrpSpPr>
          <p:cNvPr id="34" name="组合 33">
            <a:extLst>
              <a:ext uri="{FF2B5EF4-FFF2-40B4-BE49-F238E27FC236}">
                <a16:creationId xmlns:a16="http://schemas.microsoft.com/office/drawing/2014/main" id="{AD49129A-78B9-45E6-94CE-FB8E39E11ADA}"/>
              </a:ext>
            </a:extLst>
          </p:cNvPr>
          <p:cNvGrpSpPr>
            <a:grpSpLocks/>
          </p:cNvGrpSpPr>
          <p:nvPr/>
        </p:nvGrpSpPr>
        <p:grpSpPr bwMode="auto">
          <a:xfrm>
            <a:off x="7713663" y="3235325"/>
            <a:ext cx="4203700" cy="1203558"/>
            <a:chOff x="6382339" y="996167"/>
            <a:chExt cx="4203361" cy="1204414"/>
          </a:xfrm>
        </p:grpSpPr>
        <p:grpSp>
          <p:nvGrpSpPr>
            <p:cNvPr id="35" name="组合 40">
              <a:extLst>
                <a:ext uri="{FF2B5EF4-FFF2-40B4-BE49-F238E27FC236}">
                  <a16:creationId xmlns:a16="http://schemas.microsoft.com/office/drawing/2014/main" id="{2CE944D3-2557-4BDD-8415-4222F66433F8}"/>
                </a:ext>
              </a:extLst>
            </p:cNvPr>
            <p:cNvGrpSpPr>
              <a:grpSpLocks/>
            </p:cNvGrpSpPr>
            <p:nvPr/>
          </p:nvGrpSpPr>
          <p:grpSpPr bwMode="auto">
            <a:xfrm>
              <a:off x="7460164" y="1016819"/>
              <a:ext cx="3125536" cy="1183762"/>
              <a:chOff x="6833484" y="934798"/>
              <a:chExt cx="3125536" cy="1183762"/>
            </a:xfrm>
          </p:grpSpPr>
          <p:sp>
            <p:nvSpPr>
              <p:cNvPr id="37" name="文本框 36">
                <a:extLst>
                  <a:ext uri="{FF2B5EF4-FFF2-40B4-BE49-F238E27FC236}">
                    <a16:creationId xmlns:a16="http://schemas.microsoft.com/office/drawing/2014/main" id="{C1D2BAA3-E010-4299-99EC-88A561D31E3A}"/>
                  </a:ext>
                </a:extLst>
              </p:cNvPr>
              <p:cNvSpPr txBox="1"/>
              <p:nvPr/>
            </p:nvSpPr>
            <p:spPr>
              <a:xfrm>
                <a:off x="6833484" y="934798"/>
                <a:ext cx="2425504" cy="462291"/>
              </a:xfrm>
              <a:prstGeom prst="rect">
                <a:avLst/>
              </a:prstGeom>
              <a:noFill/>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cs typeface="Arial" panose="020B0604020202020204" pitchFamily="34" charset="0"/>
                  </a:rPr>
                  <a:t>单击输入标题</a:t>
                </a:r>
              </a:p>
            </p:txBody>
          </p:sp>
          <p:sp>
            <p:nvSpPr>
              <p:cNvPr id="38" name="文本框 37">
                <a:extLst>
                  <a:ext uri="{FF2B5EF4-FFF2-40B4-BE49-F238E27FC236}">
                    <a16:creationId xmlns:a16="http://schemas.microsoft.com/office/drawing/2014/main" id="{8B569CCF-DCDC-452E-BAA7-86E8B1AC5D2D}"/>
                  </a:ext>
                </a:extLst>
              </p:cNvPr>
              <p:cNvSpPr txBox="1"/>
              <p:nvPr/>
            </p:nvSpPr>
            <p:spPr bwMode="auto">
              <a:xfrm>
                <a:off x="6833484" y="1371671"/>
                <a:ext cx="3125536" cy="746889"/>
              </a:xfrm>
              <a:prstGeom prst="rect">
                <a:avLst/>
              </a:prstGeom>
              <a:noFill/>
            </p:spPr>
            <p:txBody>
              <a:bodyPr>
                <a:spAutoFit/>
              </a:bodyPr>
              <a:lstStyle/>
              <a:p>
                <a:pPr lvl="0">
                  <a:lnSpc>
                    <a:spcPts val="1700"/>
                  </a:lnSpc>
                  <a:defRPr/>
                </a:pPr>
                <a:r>
                  <a:rPr lang="zh-CN" altLang="en-US" sz="1600" dirty="0">
                    <a:latin typeface="微软雅黑" panose="020B0503020204020204" pitchFamily="34" charset="-122"/>
                    <a:ea typeface="微软雅黑" panose="020B0503020204020204" pitchFamily="34" charset="-122"/>
                    <a:cs typeface="Arial" panose="020B0604020202020204" pitchFamily="34" charset="0"/>
                  </a:rPr>
                  <a:t>单击添加文本内容单击添加文本内容单击添加文本内容单击添加文本内容。</a:t>
                </a:r>
              </a:p>
            </p:txBody>
          </p:sp>
          <p:cxnSp>
            <p:nvCxnSpPr>
              <p:cNvPr id="39" name="直接连接符 38">
                <a:extLst>
                  <a:ext uri="{FF2B5EF4-FFF2-40B4-BE49-F238E27FC236}">
                    <a16:creationId xmlns:a16="http://schemas.microsoft.com/office/drawing/2014/main" id="{438B09CB-17B5-4A46-9AF5-B73A7ED87188}"/>
                  </a:ext>
                </a:extLst>
              </p:cNvPr>
              <p:cNvCxnSpPr/>
              <p:nvPr/>
            </p:nvCxnSpPr>
            <p:spPr>
              <a:xfrm>
                <a:off x="6922377" y="1371671"/>
                <a:ext cx="1777857"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sp>
          <p:nvSpPr>
            <p:cNvPr id="36" name="文本框 35">
              <a:extLst>
                <a:ext uri="{FF2B5EF4-FFF2-40B4-BE49-F238E27FC236}">
                  <a16:creationId xmlns:a16="http://schemas.microsoft.com/office/drawing/2014/main" id="{5A54C867-88CB-4737-847E-8FCDA72E296E}"/>
                </a:ext>
              </a:extLst>
            </p:cNvPr>
            <p:cNvSpPr txBox="1"/>
            <p:nvPr/>
          </p:nvSpPr>
          <p:spPr>
            <a:xfrm>
              <a:off x="6382339" y="996167"/>
              <a:ext cx="1500066" cy="646572"/>
            </a:xfrm>
            <a:prstGeom prst="rect">
              <a:avLst/>
            </a:prstGeom>
            <a:noFill/>
          </p:spPr>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rPr>
                <a:t>02</a:t>
              </a:r>
              <a:endParaRPr kumimoji="0" lang="zh-CN" altLang="en-US"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endParaRPr>
            </a:p>
          </p:txBody>
        </p:sp>
      </p:grpSp>
      <p:grpSp>
        <p:nvGrpSpPr>
          <p:cNvPr id="40" name="组合 39">
            <a:extLst>
              <a:ext uri="{FF2B5EF4-FFF2-40B4-BE49-F238E27FC236}">
                <a16:creationId xmlns:a16="http://schemas.microsoft.com/office/drawing/2014/main" id="{FA3632EB-36F6-4EB7-9CDC-CAF8770B1260}"/>
              </a:ext>
            </a:extLst>
          </p:cNvPr>
          <p:cNvGrpSpPr>
            <a:grpSpLocks/>
          </p:cNvGrpSpPr>
          <p:nvPr/>
        </p:nvGrpSpPr>
        <p:grpSpPr bwMode="auto">
          <a:xfrm>
            <a:off x="7713663" y="5072063"/>
            <a:ext cx="4203700" cy="1203558"/>
            <a:chOff x="6382339" y="996167"/>
            <a:chExt cx="4203361" cy="1203070"/>
          </a:xfrm>
        </p:grpSpPr>
        <p:grpSp>
          <p:nvGrpSpPr>
            <p:cNvPr id="41" name="组合 46">
              <a:extLst>
                <a:ext uri="{FF2B5EF4-FFF2-40B4-BE49-F238E27FC236}">
                  <a16:creationId xmlns:a16="http://schemas.microsoft.com/office/drawing/2014/main" id="{77AADE38-DC1F-4738-9A38-5F2A0D65B165}"/>
                </a:ext>
              </a:extLst>
            </p:cNvPr>
            <p:cNvGrpSpPr>
              <a:grpSpLocks/>
            </p:cNvGrpSpPr>
            <p:nvPr/>
          </p:nvGrpSpPr>
          <p:grpSpPr bwMode="auto">
            <a:xfrm>
              <a:off x="7460164" y="1016796"/>
              <a:ext cx="3125536" cy="1182441"/>
              <a:chOff x="6833484" y="934775"/>
              <a:chExt cx="3125536" cy="1182441"/>
            </a:xfrm>
          </p:grpSpPr>
          <p:sp>
            <p:nvSpPr>
              <p:cNvPr id="43" name="文本框 42">
                <a:extLst>
                  <a:ext uri="{FF2B5EF4-FFF2-40B4-BE49-F238E27FC236}">
                    <a16:creationId xmlns:a16="http://schemas.microsoft.com/office/drawing/2014/main" id="{08815DF0-D2CC-4047-8D28-6628E3870457}"/>
                  </a:ext>
                </a:extLst>
              </p:cNvPr>
              <p:cNvSpPr txBox="1"/>
              <p:nvPr/>
            </p:nvSpPr>
            <p:spPr>
              <a:xfrm>
                <a:off x="6833484" y="934775"/>
                <a:ext cx="2425504" cy="461776"/>
              </a:xfrm>
              <a:prstGeom prst="rect">
                <a:avLst/>
              </a:prstGeom>
              <a:noFill/>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cs typeface="Arial" panose="020B0604020202020204" pitchFamily="34" charset="0"/>
                  </a:rPr>
                  <a:t>单击输入标题</a:t>
                </a:r>
              </a:p>
            </p:txBody>
          </p:sp>
          <p:sp>
            <p:nvSpPr>
              <p:cNvPr id="44" name="文本框 43">
                <a:extLst>
                  <a:ext uri="{FF2B5EF4-FFF2-40B4-BE49-F238E27FC236}">
                    <a16:creationId xmlns:a16="http://schemas.microsoft.com/office/drawing/2014/main" id="{9B7247A9-9F3F-43E3-8CCC-752F4EFB1C11}"/>
                  </a:ext>
                </a:extLst>
              </p:cNvPr>
              <p:cNvSpPr txBox="1"/>
              <p:nvPr/>
            </p:nvSpPr>
            <p:spPr bwMode="auto">
              <a:xfrm>
                <a:off x="6833484" y="1371161"/>
                <a:ext cx="3125536" cy="746055"/>
              </a:xfrm>
              <a:prstGeom prst="rect">
                <a:avLst/>
              </a:prstGeom>
              <a:noFill/>
            </p:spPr>
            <p:txBody>
              <a:bodyPr>
                <a:spAutoFit/>
              </a:bodyPr>
              <a:lstStyle/>
              <a:p>
                <a:pPr lvl="0">
                  <a:lnSpc>
                    <a:spcPts val="1700"/>
                  </a:lnSpc>
                  <a:defRPr/>
                </a:pPr>
                <a:r>
                  <a:rPr lang="zh-CN" altLang="en-US" sz="1600" dirty="0">
                    <a:latin typeface="微软雅黑" panose="020B0503020204020204" pitchFamily="34" charset="-122"/>
                    <a:ea typeface="微软雅黑" panose="020B0503020204020204" pitchFamily="34" charset="-122"/>
                    <a:cs typeface="Arial" panose="020B0604020202020204" pitchFamily="34" charset="0"/>
                  </a:rPr>
                  <a:t>单击添加文本内容单击添加文本内容单击添加文本内容单击添加文本内容。</a:t>
                </a:r>
              </a:p>
            </p:txBody>
          </p:sp>
          <p:cxnSp>
            <p:nvCxnSpPr>
              <p:cNvPr id="45" name="直接连接符 44">
                <a:extLst>
                  <a:ext uri="{FF2B5EF4-FFF2-40B4-BE49-F238E27FC236}">
                    <a16:creationId xmlns:a16="http://schemas.microsoft.com/office/drawing/2014/main" id="{DF532AA2-F1FD-48BA-B27F-B5BFDE9A5FEA}"/>
                  </a:ext>
                </a:extLst>
              </p:cNvPr>
              <p:cNvCxnSpPr/>
              <p:nvPr/>
            </p:nvCxnSpPr>
            <p:spPr>
              <a:xfrm>
                <a:off x="6922377" y="1371161"/>
                <a:ext cx="1777857"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sp>
          <p:nvSpPr>
            <p:cNvPr id="42" name="文本框 41">
              <a:extLst>
                <a:ext uri="{FF2B5EF4-FFF2-40B4-BE49-F238E27FC236}">
                  <a16:creationId xmlns:a16="http://schemas.microsoft.com/office/drawing/2014/main" id="{631FE6D5-8224-47E5-8B65-D150F1D7B200}"/>
                </a:ext>
              </a:extLst>
            </p:cNvPr>
            <p:cNvSpPr txBox="1"/>
            <p:nvPr/>
          </p:nvSpPr>
          <p:spPr>
            <a:xfrm>
              <a:off x="6382339" y="996167"/>
              <a:ext cx="1500066" cy="645850"/>
            </a:xfrm>
            <a:prstGeom prst="rect">
              <a:avLst/>
            </a:prstGeom>
            <a:noFill/>
          </p:spPr>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rPr>
                <a:t>03</a:t>
              </a:r>
              <a:endParaRPr kumimoji="0" lang="zh-CN" altLang="en-US"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endParaRPr>
            </a:p>
          </p:txBody>
        </p:sp>
      </p:grpSp>
      <p:grpSp>
        <p:nvGrpSpPr>
          <p:cNvPr id="46" name="组合 45">
            <a:extLst>
              <a:ext uri="{FF2B5EF4-FFF2-40B4-BE49-F238E27FC236}">
                <a16:creationId xmlns:a16="http://schemas.microsoft.com/office/drawing/2014/main" id="{9C5329C8-EA65-4822-BF47-64708A329D26}"/>
              </a:ext>
            </a:extLst>
          </p:cNvPr>
          <p:cNvGrpSpPr>
            <a:grpSpLocks/>
          </p:cNvGrpSpPr>
          <p:nvPr/>
        </p:nvGrpSpPr>
        <p:grpSpPr bwMode="auto">
          <a:xfrm>
            <a:off x="307975" y="3235325"/>
            <a:ext cx="4203700" cy="1197208"/>
            <a:chOff x="385281" y="2409012"/>
            <a:chExt cx="4203384" cy="1197251"/>
          </a:xfrm>
        </p:grpSpPr>
        <p:grpSp>
          <p:nvGrpSpPr>
            <p:cNvPr id="47" name="组合 52">
              <a:extLst>
                <a:ext uri="{FF2B5EF4-FFF2-40B4-BE49-F238E27FC236}">
                  <a16:creationId xmlns:a16="http://schemas.microsoft.com/office/drawing/2014/main" id="{32926256-6CB2-41FE-974C-B11E70647965}"/>
                </a:ext>
              </a:extLst>
            </p:cNvPr>
            <p:cNvGrpSpPr>
              <a:grpSpLocks/>
            </p:cNvGrpSpPr>
            <p:nvPr/>
          </p:nvGrpSpPr>
          <p:grpSpPr bwMode="auto">
            <a:xfrm>
              <a:off x="385281" y="2428063"/>
              <a:ext cx="3125553" cy="1178200"/>
              <a:chOff x="399947" y="2108023"/>
              <a:chExt cx="3125553" cy="1178200"/>
            </a:xfrm>
          </p:grpSpPr>
          <p:sp>
            <p:nvSpPr>
              <p:cNvPr id="49" name="文本框 48">
                <a:extLst>
                  <a:ext uri="{FF2B5EF4-FFF2-40B4-BE49-F238E27FC236}">
                    <a16:creationId xmlns:a16="http://schemas.microsoft.com/office/drawing/2014/main" id="{4FB148CB-84BA-45F0-93B1-7BE1B25D349B}"/>
                  </a:ext>
                </a:extLst>
              </p:cNvPr>
              <p:cNvSpPr txBox="1"/>
              <p:nvPr/>
            </p:nvSpPr>
            <p:spPr>
              <a:xfrm>
                <a:off x="1088870" y="2108023"/>
                <a:ext cx="2425518" cy="461980"/>
              </a:xfrm>
              <a:prstGeom prst="rect">
                <a:avLst/>
              </a:prstGeom>
              <a:noFill/>
            </p:spPr>
            <p:txBody>
              <a:bodyP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cs typeface="Arial" panose="020B0604020202020204" pitchFamily="34" charset="0"/>
                  </a:rPr>
                  <a:t>单击输入标题</a:t>
                </a:r>
              </a:p>
            </p:txBody>
          </p:sp>
          <p:sp>
            <p:nvSpPr>
              <p:cNvPr id="50" name="文本框 49">
                <a:extLst>
                  <a:ext uri="{FF2B5EF4-FFF2-40B4-BE49-F238E27FC236}">
                    <a16:creationId xmlns:a16="http://schemas.microsoft.com/office/drawing/2014/main" id="{026B8E8C-F702-4932-8B02-6AFC0EEB8D13}"/>
                  </a:ext>
                </a:extLst>
              </p:cNvPr>
              <p:cNvSpPr txBox="1"/>
              <p:nvPr/>
            </p:nvSpPr>
            <p:spPr bwMode="auto">
              <a:xfrm>
                <a:off x="399947" y="2539838"/>
                <a:ext cx="3125553" cy="746385"/>
              </a:xfrm>
              <a:prstGeom prst="rect">
                <a:avLst/>
              </a:prstGeom>
              <a:noFill/>
            </p:spPr>
            <p:txBody>
              <a:bodyPr>
                <a:spAutoFit/>
              </a:bodyPr>
              <a:lstStyle/>
              <a:p>
                <a:pPr lvl="0">
                  <a:lnSpc>
                    <a:spcPts val="1700"/>
                  </a:lnSpc>
                  <a:defRPr/>
                </a:pPr>
                <a:r>
                  <a:rPr lang="zh-CN" altLang="en-US" sz="1600" dirty="0">
                    <a:latin typeface="微软雅黑" panose="020B0503020204020204" pitchFamily="34" charset="-122"/>
                    <a:ea typeface="微软雅黑" panose="020B0503020204020204" pitchFamily="34" charset="-122"/>
                    <a:cs typeface="Arial" panose="020B0604020202020204" pitchFamily="34" charset="0"/>
                  </a:rPr>
                  <a:t>单击添加文本内容单击添加文本内容单击添加文本内容单击添加文本内容。</a:t>
                </a:r>
              </a:p>
            </p:txBody>
          </p:sp>
          <p:cxnSp>
            <p:nvCxnSpPr>
              <p:cNvPr id="51" name="直接连接符 50">
                <a:extLst>
                  <a:ext uri="{FF2B5EF4-FFF2-40B4-BE49-F238E27FC236}">
                    <a16:creationId xmlns:a16="http://schemas.microsoft.com/office/drawing/2014/main" id="{AEAFF5DD-16DB-471E-ABD8-294C3DB4B4BD}"/>
                  </a:ext>
                </a:extLst>
              </p:cNvPr>
              <p:cNvCxnSpPr/>
              <p:nvPr/>
            </p:nvCxnSpPr>
            <p:spPr>
              <a:xfrm>
                <a:off x="1604769" y="2546189"/>
                <a:ext cx="1777866"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sp>
          <p:nvSpPr>
            <p:cNvPr id="48" name="文本框 47">
              <a:extLst>
                <a:ext uri="{FF2B5EF4-FFF2-40B4-BE49-F238E27FC236}">
                  <a16:creationId xmlns:a16="http://schemas.microsoft.com/office/drawing/2014/main" id="{4D77FFF2-2AA3-4557-B1CF-C04FE3EFEA79}"/>
                </a:ext>
              </a:extLst>
            </p:cNvPr>
            <p:cNvSpPr txBox="1"/>
            <p:nvPr/>
          </p:nvSpPr>
          <p:spPr>
            <a:xfrm>
              <a:off x="3088591" y="2409012"/>
              <a:ext cx="1500074" cy="646136"/>
            </a:xfrm>
            <a:prstGeom prst="rect">
              <a:avLst/>
            </a:prstGeom>
            <a:noFill/>
          </p:spPr>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rPr>
                <a:t>05</a:t>
              </a:r>
              <a:endParaRPr kumimoji="0" lang="zh-CN" altLang="en-US"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endParaRPr>
            </a:p>
          </p:txBody>
        </p:sp>
      </p:grpSp>
      <p:grpSp>
        <p:nvGrpSpPr>
          <p:cNvPr id="52" name="组合 51">
            <a:extLst>
              <a:ext uri="{FF2B5EF4-FFF2-40B4-BE49-F238E27FC236}">
                <a16:creationId xmlns:a16="http://schemas.microsoft.com/office/drawing/2014/main" id="{5D7A6B69-EDC0-4588-B80D-2FF78677A330}"/>
              </a:ext>
            </a:extLst>
          </p:cNvPr>
          <p:cNvGrpSpPr>
            <a:grpSpLocks/>
          </p:cNvGrpSpPr>
          <p:nvPr/>
        </p:nvGrpSpPr>
        <p:grpSpPr bwMode="auto">
          <a:xfrm>
            <a:off x="307975" y="5072063"/>
            <a:ext cx="4203700" cy="1197208"/>
            <a:chOff x="385281" y="2409012"/>
            <a:chExt cx="4203384" cy="1197252"/>
          </a:xfrm>
        </p:grpSpPr>
        <p:grpSp>
          <p:nvGrpSpPr>
            <p:cNvPr id="53" name="组合 58">
              <a:extLst>
                <a:ext uri="{FF2B5EF4-FFF2-40B4-BE49-F238E27FC236}">
                  <a16:creationId xmlns:a16="http://schemas.microsoft.com/office/drawing/2014/main" id="{6EBEFAB4-78BD-40FC-8E16-EFA1470FBE33}"/>
                </a:ext>
              </a:extLst>
            </p:cNvPr>
            <p:cNvGrpSpPr>
              <a:grpSpLocks/>
            </p:cNvGrpSpPr>
            <p:nvPr/>
          </p:nvGrpSpPr>
          <p:grpSpPr bwMode="auto">
            <a:xfrm>
              <a:off x="385281" y="2428063"/>
              <a:ext cx="3125553" cy="1178201"/>
              <a:chOff x="399947" y="2108023"/>
              <a:chExt cx="3125553" cy="1178201"/>
            </a:xfrm>
          </p:grpSpPr>
          <p:sp>
            <p:nvSpPr>
              <p:cNvPr id="55" name="文本框 54">
                <a:extLst>
                  <a:ext uri="{FF2B5EF4-FFF2-40B4-BE49-F238E27FC236}">
                    <a16:creationId xmlns:a16="http://schemas.microsoft.com/office/drawing/2014/main" id="{A65918D1-B96D-42C3-9C17-73D485D1E03A}"/>
                  </a:ext>
                </a:extLst>
              </p:cNvPr>
              <p:cNvSpPr txBox="1"/>
              <p:nvPr/>
            </p:nvSpPr>
            <p:spPr>
              <a:xfrm>
                <a:off x="1088870" y="2108023"/>
                <a:ext cx="2425518" cy="461979"/>
              </a:xfrm>
              <a:prstGeom prst="rect">
                <a:avLst/>
              </a:prstGeom>
              <a:noFill/>
            </p:spPr>
            <p:txBody>
              <a:bodyP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cs typeface="Arial" panose="020B0604020202020204" pitchFamily="34" charset="0"/>
                  </a:rPr>
                  <a:t>单击输入标题</a:t>
                </a:r>
              </a:p>
            </p:txBody>
          </p:sp>
          <p:sp>
            <p:nvSpPr>
              <p:cNvPr id="56" name="文本框 55">
                <a:extLst>
                  <a:ext uri="{FF2B5EF4-FFF2-40B4-BE49-F238E27FC236}">
                    <a16:creationId xmlns:a16="http://schemas.microsoft.com/office/drawing/2014/main" id="{92BAB19B-0F7E-4576-AB28-1C104F09FF64}"/>
                  </a:ext>
                </a:extLst>
              </p:cNvPr>
              <p:cNvSpPr txBox="1"/>
              <p:nvPr/>
            </p:nvSpPr>
            <p:spPr bwMode="auto">
              <a:xfrm>
                <a:off x="399947" y="2539839"/>
                <a:ext cx="3125553" cy="746385"/>
              </a:xfrm>
              <a:prstGeom prst="rect">
                <a:avLst/>
              </a:prstGeom>
              <a:noFill/>
            </p:spPr>
            <p:txBody>
              <a:bodyPr>
                <a:spAutoFit/>
              </a:bodyPr>
              <a:lstStyle/>
              <a:p>
                <a:pPr lvl="0">
                  <a:lnSpc>
                    <a:spcPts val="1700"/>
                  </a:lnSpc>
                  <a:defRPr/>
                </a:pPr>
                <a:r>
                  <a:rPr lang="zh-CN" altLang="en-US" sz="1600" dirty="0">
                    <a:latin typeface="微软雅黑" panose="020B0503020204020204" pitchFamily="34" charset="-122"/>
                    <a:ea typeface="微软雅黑" panose="020B0503020204020204" pitchFamily="34" charset="-122"/>
                    <a:cs typeface="Arial" panose="020B0604020202020204" pitchFamily="34" charset="0"/>
                  </a:rPr>
                  <a:t>单击添加文本内容单击添加文本内容单击添加文本内容单击添加文本内容。</a:t>
                </a:r>
              </a:p>
            </p:txBody>
          </p:sp>
          <p:cxnSp>
            <p:nvCxnSpPr>
              <p:cNvPr id="57" name="直接连接符 56">
                <a:extLst>
                  <a:ext uri="{FF2B5EF4-FFF2-40B4-BE49-F238E27FC236}">
                    <a16:creationId xmlns:a16="http://schemas.microsoft.com/office/drawing/2014/main" id="{6E4EA589-D956-4E30-AF77-4E39D8D6A134}"/>
                  </a:ext>
                </a:extLst>
              </p:cNvPr>
              <p:cNvCxnSpPr/>
              <p:nvPr/>
            </p:nvCxnSpPr>
            <p:spPr>
              <a:xfrm>
                <a:off x="1604769" y="2546189"/>
                <a:ext cx="1777866"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sp>
          <p:nvSpPr>
            <p:cNvPr id="54" name="文本框 53">
              <a:extLst>
                <a:ext uri="{FF2B5EF4-FFF2-40B4-BE49-F238E27FC236}">
                  <a16:creationId xmlns:a16="http://schemas.microsoft.com/office/drawing/2014/main" id="{F75F5C3F-EE7D-4E2D-8B9D-BE4FF9B74A4D}"/>
                </a:ext>
              </a:extLst>
            </p:cNvPr>
            <p:cNvSpPr txBox="1"/>
            <p:nvPr/>
          </p:nvSpPr>
          <p:spPr>
            <a:xfrm>
              <a:off x="3088591" y="2409012"/>
              <a:ext cx="1500074" cy="646136"/>
            </a:xfrm>
            <a:prstGeom prst="rect">
              <a:avLst/>
            </a:prstGeom>
            <a:noFill/>
          </p:spPr>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rPr>
                <a:t>04</a:t>
              </a:r>
              <a:endParaRPr kumimoji="0" lang="zh-CN" altLang="en-US"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endParaRPr>
            </a:p>
          </p:txBody>
        </p:sp>
      </p:grpSp>
      <p:grpSp>
        <p:nvGrpSpPr>
          <p:cNvPr id="58" name="组合 57">
            <a:extLst>
              <a:ext uri="{FF2B5EF4-FFF2-40B4-BE49-F238E27FC236}">
                <a16:creationId xmlns:a16="http://schemas.microsoft.com/office/drawing/2014/main" id="{0439A5C8-81D8-4F7E-A14C-9C1B8E44F5E0}"/>
              </a:ext>
            </a:extLst>
          </p:cNvPr>
          <p:cNvGrpSpPr>
            <a:grpSpLocks/>
          </p:cNvGrpSpPr>
          <p:nvPr/>
        </p:nvGrpSpPr>
        <p:grpSpPr bwMode="auto">
          <a:xfrm>
            <a:off x="307975" y="1398588"/>
            <a:ext cx="4203700" cy="1197208"/>
            <a:chOff x="385281" y="2409012"/>
            <a:chExt cx="4203384" cy="1197252"/>
          </a:xfrm>
        </p:grpSpPr>
        <p:grpSp>
          <p:nvGrpSpPr>
            <p:cNvPr id="59" name="组合 64">
              <a:extLst>
                <a:ext uri="{FF2B5EF4-FFF2-40B4-BE49-F238E27FC236}">
                  <a16:creationId xmlns:a16="http://schemas.microsoft.com/office/drawing/2014/main" id="{765AB523-BD8B-45E4-8D8A-C2440FAD5EC5}"/>
                </a:ext>
              </a:extLst>
            </p:cNvPr>
            <p:cNvGrpSpPr>
              <a:grpSpLocks/>
            </p:cNvGrpSpPr>
            <p:nvPr/>
          </p:nvGrpSpPr>
          <p:grpSpPr bwMode="auto">
            <a:xfrm>
              <a:off x="385281" y="2428063"/>
              <a:ext cx="3125553" cy="1178201"/>
              <a:chOff x="399947" y="2108023"/>
              <a:chExt cx="3125553" cy="1178201"/>
            </a:xfrm>
          </p:grpSpPr>
          <p:sp>
            <p:nvSpPr>
              <p:cNvPr id="61" name="文本框 60">
                <a:extLst>
                  <a:ext uri="{FF2B5EF4-FFF2-40B4-BE49-F238E27FC236}">
                    <a16:creationId xmlns:a16="http://schemas.microsoft.com/office/drawing/2014/main" id="{02AE5425-9A9B-48A7-B846-075E343CA2E4}"/>
                  </a:ext>
                </a:extLst>
              </p:cNvPr>
              <p:cNvSpPr txBox="1"/>
              <p:nvPr/>
            </p:nvSpPr>
            <p:spPr>
              <a:xfrm>
                <a:off x="1088870" y="2108023"/>
                <a:ext cx="2425518" cy="461979"/>
              </a:xfrm>
              <a:prstGeom prst="rect">
                <a:avLst/>
              </a:prstGeom>
              <a:noFill/>
            </p:spPr>
            <p:txBody>
              <a:bodyP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cs typeface="Arial" panose="020B0604020202020204" pitchFamily="34" charset="0"/>
                  </a:rPr>
                  <a:t>单击输入标题</a:t>
                </a:r>
              </a:p>
            </p:txBody>
          </p:sp>
          <p:sp>
            <p:nvSpPr>
              <p:cNvPr id="62" name="文本框 61">
                <a:extLst>
                  <a:ext uri="{FF2B5EF4-FFF2-40B4-BE49-F238E27FC236}">
                    <a16:creationId xmlns:a16="http://schemas.microsoft.com/office/drawing/2014/main" id="{995A6278-6809-40D7-9EED-11BF59D11214}"/>
                  </a:ext>
                </a:extLst>
              </p:cNvPr>
              <p:cNvSpPr txBox="1"/>
              <p:nvPr/>
            </p:nvSpPr>
            <p:spPr bwMode="auto">
              <a:xfrm>
                <a:off x="399947" y="2539839"/>
                <a:ext cx="3125553" cy="746385"/>
              </a:xfrm>
              <a:prstGeom prst="rect">
                <a:avLst/>
              </a:prstGeom>
              <a:noFill/>
            </p:spPr>
            <p:txBody>
              <a:bodyPr>
                <a:spAutoFit/>
              </a:bodyPr>
              <a:lstStyle/>
              <a:p>
                <a:pPr lvl="0">
                  <a:lnSpc>
                    <a:spcPts val="1700"/>
                  </a:lnSpc>
                  <a:defRPr/>
                </a:pPr>
                <a:r>
                  <a:rPr lang="zh-CN" altLang="en-US" sz="1600" dirty="0">
                    <a:latin typeface="微软雅黑" panose="020B0503020204020204" pitchFamily="34" charset="-122"/>
                    <a:ea typeface="微软雅黑" panose="020B0503020204020204" pitchFamily="34" charset="-122"/>
                    <a:cs typeface="Arial" panose="020B0604020202020204" pitchFamily="34" charset="0"/>
                  </a:rPr>
                  <a:t>单击添加文本内容单击添加文本内容单击添加文本内容单击添加文本内容。</a:t>
                </a:r>
              </a:p>
            </p:txBody>
          </p:sp>
          <p:cxnSp>
            <p:nvCxnSpPr>
              <p:cNvPr id="63" name="直接连接符 62">
                <a:extLst>
                  <a:ext uri="{FF2B5EF4-FFF2-40B4-BE49-F238E27FC236}">
                    <a16:creationId xmlns:a16="http://schemas.microsoft.com/office/drawing/2014/main" id="{96148559-7F86-42E9-84EE-25B732E30563}"/>
                  </a:ext>
                </a:extLst>
              </p:cNvPr>
              <p:cNvCxnSpPr/>
              <p:nvPr/>
            </p:nvCxnSpPr>
            <p:spPr>
              <a:xfrm>
                <a:off x="1604769" y="2546189"/>
                <a:ext cx="1777866" cy="0"/>
              </a:xfrm>
              <a:prstGeom prst="line">
                <a:avLst/>
              </a:prstGeom>
              <a:ln>
                <a:solidFill>
                  <a:srgbClr val="0072A9"/>
                </a:solidFill>
                <a:prstDash val="dash"/>
              </a:ln>
            </p:spPr>
            <p:style>
              <a:lnRef idx="1">
                <a:schemeClr val="accent1"/>
              </a:lnRef>
              <a:fillRef idx="0">
                <a:schemeClr val="accent1"/>
              </a:fillRef>
              <a:effectRef idx="0">
                <a:schemeClr val="accent1"/>
              </a:effectRef>
              <a:fontRef idx="minor">
                <a:schemeClr val="tx1"/>
              </a:fontRef>
            </p:style>
          </p:cxnSp>
        </p:grpSp>
        <p:sp>
          <p:nvSpPr>
            <p:cNvPr id="60" name="文本框 59">
              <a:extLst>
                <a:ext uri="{FF2B5EF4-FFF2-40B4-BE49-F238E27FC236}">
                  <a16:creationId xmlns:a16="http://schemas.microsoft.com/office/drawing/2014/main" id="{CB96CFCB-4435-4466-A707-F22C228572B5}"/>
                </a:ext>
              </a:extLst>
            </p:cNvPr>
            <p:cNvSpPr txBox="1"/>
            <p:nvPr/>
          </p:nvSpPr>
          <p:spPr>
            <a:xfrm>
              <a:off x="3088591" y="2409012"/>
              <a:ext cx="1500074" cy="646136"/>
            </a:xfrm>
            <a:prstGeom prst="rect">
              <a:avLst/>
            </a:prstGeom>
            <a:noFill/>
          </p:spPr>
          <p:txBody>
            <a:bodyP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rPr>
                <a:t>06</a:t>
              </a:r>
              <a:endParaRPr kumimoji="0" lang="zh-CN" altLang="en-US" sz="3600" b="0" i="0" u="none" strike="noStrike" kern="1200" cap="none" spc="0" normalizeH="0" baseline="0" noProof="0" dirty="0">
                <a:ln>
                  <a:noFill/>
                </a:ln>
                <a:solidFill>
                  <a:srgbClr val="347A91"/>
                </a:solidFill>
                <a:effectLst/>
                <a:uLnTx/>
                <a:uFillTx/>
                <a:latin typeface="微软雅黑" panose="020B0503020204020204" pitchFamily="34" charset="-122"/>
                <a:ea typeface="微软雅黑" panose="020B0503020204020204" pitchFamily="34" charset="-122"/>
              </a:endParaRPr>
            </a:p>
          </p:txBody>
        </p:sp>
      </p:grpSp>
      <p:sp>
        <p:nvSpPr>
          <p:cNvPr id="64" name="Rectangle 39">
            <a:extLst>
              <a:ext uri="{FF2B5EF4-FFF2-40B4-BE49-F238E27FC236}">
                <a16:creationId xmlns:a16="http://schemas.microsoft.com/office/drawing/2014/main" id="{89CD17DA-63E3-4886-95E3-78AD9643D540}"/>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65" name="组合 64">
            <a:extLst>
              <a:ext uri="{FF2B5EF4-FFF2-40B4-BE49-F238E27FC236}">
                <a16:creationId xmlns:a16="http://schemas.microsoft.com/office/drawing/2014/main" id="{7B81A014-BA27-453E-BB0E-A1B20D040C68}"/>
              </a:ext>
            </a:extLst>
          </p:cNvPr>
          <p:cNvGrpSpPr/>
          <p:nvPr/>
        </p:nvGrpSpPr>
        <p:grpSpPr>
          <a:xfrm>
            <a:off x="554877" y="932724"/>
            <a:ext cx="1199456" cy="74689"/>
            <a:chOff x="0" y="2842590"/>
            <a:chExt cx="7054752" cy="89199"/>
          </a:xfrm>
        </p:grpSpPr>
        <p:sp>
          <p:nvSpPr>
            <p:cNvPr id="66" name="矩形 65">
              <a:extLst>
                <a:ext uri="{FF2B5EF4-FFF2-40B4-BE49-F238E27FC236}">
                  <a16:creationId xmlns:a16="http://schemas.microsoft.com/office/drawing/2014/main" id="{35A28607-FEC1-4931-9484-038DAC788BD3}"/>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67" name="矩形 66">
              <a:extLst>
                <a:ext uri="{FF2B5EF4-FFF2-40B4-BE49-F238E27FC236}">
                  <a16:creationId xmlns:a16="http://schemas.microsoft.com/office/drawing/2014/main" id="{B6F51DE7-BF30-4E76-940C-4D69640304DC}"/>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68" name="矩形 67">
              <a:extLst>
                <a:ext uri="{FF2B5EF4-FFF2-40B4-BE49-F238E27FC236}">
                  <a16:creationId xmlns:a16="http://schemas.microsoft.com/office/drawing/2014/main" id="{181ED553-2B4A-406D-A9FD-1510D38F28C6}"/>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69" name="矩形 68">
              <a:extLst>
                <a:ext uri="{FF2B5EF4-FFF2-40B4-BE49-F238E27FC236}">
                  <a16:creationId xmlns:a16="http://schemas.microsoft.com/office/drawing/2014/main" id="{15FD04D8-5CF0-46EB-94F4-8275D1B5C4D5}"/>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extLst>
      <p:ext uri="{BB962C8B-B14F-4D97-AF65-F5344CB8AC3E}">
        <p14:creationId xmlns:p14="http://schemas.microsoft.com/office/powerpoint/2010/main" val="71468393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53" presetClass="entr" presetSubtype="16" fill="hold" nodeType="withEffect">
                                  <p:stCondLst>
                                    <p:cond delay="250"/>
                                  </p:stCondLst>
                                  <p:childTnLst>
                                    <p:set>
                                      <p:cBhvr>
                                        <p:cTn id="11" dur="1" fill="hold">
                                          <p:stCondLst>
                                            <p:cond delay="0"/>
                                          </p:stCondLst>
                                        </p:cTn>
                                        <p:tgtEl>
                                          <p:spTgt spid="21"/>
                                        </p:tgtEl>
                                        <p:attrNameLst>
                                          <p:attrName>style.visibility</p:attrName>
                                        </p:attrNameLst>
                                      </p:cBhvr>
                                      <p:to>
                                        <p:strVal val="visible"/>
                                      </p:to>
                                    </p:set>
                                    <p:anim calcmode="lin" valueType="num">
                                      <p:cBhvr>
                                        <p:cTn id="12" dur="500" fill="hold"/>
                                        <p:tgtEl>
                                          <p:spTgt spid="21"/>
                                        </p:tgtEl>
                                        <p:attrNameLst>
                                          <p:attrName>ppt_w</p:attrName>
                                        </p:attrNameLst>
                                      </p:cBhvr>
                                      <p:tavLst>
                                        <p:tav tm="0">
                                          <p:val>
                                            <p:fltVal val="0"/>
                                          </p:val>
                                        </p:tav>
                                        <p:tav tm="100000">
                                          <p:val>
                                            <p:strVal val="#ppt_w"/>
                                          </p:val>
                                        </p:tav>
                                      </p:tavLst>
                                    </p:anim>
                                    <p:anim calcmode="lin" valueType="num">
                                      <p:cBhvr>
                                        <p:cTn id="13" dur="500" fill="hold"/>
                                        <p:tgtEl>
                                          <p:spTgt spid="21"/>
                                        </p:tgtEl>
                                        <p:attrNameLst>
                                          <p:attrName>ppt_h</p:attrName>
                                        </p:attrNameLst>
                                      </p:cBhvr>
                                      <p:tavLst>
                                        <p:tav tm="0">
                                          <p:val>
                                            <p:fltVal val="0"/>
                                          </p:val>
                                        </p:tav>
                                        <p:tav tm="100000">
                                          <p:val>
                                            <p:strVal val="#ppt_h"/>
                                          </p:val>
                                        </p:tav>
                                      </p:tavLst>
                                    </p:anim>
                                    <p:animEffect transition="in" filter="fade">
                                      <p:cBhvr>
                                        <p:cTn id="14" dur="500"/>
                                        <p:tgtEl>
                                          <p:spTgt spid="21"/>
                                        </p:tgtEl>
                                      </p:cBhvr>
                                    </p:animEffect>
                                  </p:childTnLst>
                                </p:cTn>
                              </p:par>
                              <p:par>
                                <p:cTn id="15" presetID="53" presetClass="entr" presetSubtype="16" fill="hold" nodeType="withEffect">
                                  <p:stCondLst>
                                    <p:cond delay="50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par>
                                <p:cTn id="20" presetID="53" presetClass="entr" presetSubtype="16" fill="hold" nodeType="withEffect">
                                  <p:stCondLst>
                                    <p:cond delay="75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par>
                                <p:cTn id="25" presetID="53" presetClass="entr" presetSubtype="16" fill="hold" nodeType="withEffect">
                                  <p:stCondLst>
                                    <p:cond delay="1000"/>
                                  </p:stCondLst>
                                  <p:childTnLst>
                                    <p:set>
                                      <p:cBhvr>
                                        <p:cTn id="26" dur="1" fill="hold">
                                          <p:stCondLst>
                                            <p:cond delay="0"/>
                                          </p:stCondLst>
                                        </p:cTn>
                                        <p:tgtEl>
                                          <p:spTgt spid="24"/>
                                        </p:tgtEl>
                                        <p:attrNameLst>
                                          <p:attrName>style.visibility</p:attrName>
                                        </p:attrNameLst>
                                      </p:cBhvr>
                                      <p:to>
                                        <p:strVal val="visible"/>
                                      </p:to>
                                    </p:set>
                                    <p:anim calcmode="lin" valueType="num">
                                      <p:cBhvr>
                                        <p:cTn id="27" dur="500" fill="hold"/>
                                        <p:tgtEl>
                                          <p:spTgt spid="24"/>
                                        </p:tgtEl>
                                        <p:attrNameLst>
                                          <p:attrName>ppt_w</p:attrName>
                                        </p:attrNameLst>
                                      </p:cBhvr>
                                      <p:tavLst>
                                        <p:tav tm="0">
                                          <p:val>
                                            <p:fltVal val="0"/>
                                          </p:val>
                                        </p:tav>
                                        <p:tav tm="100000">
                                          <p:val>
                                            <p:strVal val="#ppt_w"/>
                                          </p:val>
                                        </p:tav>
                                      </p:tavLst>
                                    </p:anim>
                                    <p:anim calcmode="lin" valueType="num">
                                      <p:cBhvr>
                                        <p:cTn id="28" dur="500" fill="hold"/>
                                        <p:tgtEl>
                                          <p:spTgt spid="24"/>
                                        </p:tgtEl>
                                        <p:attrNameLst>
                                          <p:attrName>ppt_h</p:attrName>
                                        </p:attrNameLst>
                                      </p:cBhvr>
                                      <p:tavLst>
                                        <p:tav tm="0">
                                          <p:val>
                                            <p:fltVal val="0"/>
                                          </p:val>
                                        </p:tav>
                                        <p:tav tm="100000">
                                          <p:val>
                                            <p:strVal val="#ppt_h"/>
                                          </p:val>
                                        </p:tav>
                                      </p:tavLst>
                                    </p:anim>
                                    <p:animEffect transition="in" filter="fade">
                                      <p:cBhvr>
                                        <p:cTn id="29" dur="500"/>
                                        <p:tgtEl>
                                          <p:spTgt spid="24"/>
                                        </p:tgtEl>
                                      </p:cBhvr>
                                    </p:animEffect>
                                  </p:childTnLst>
                                </p:cTn>
                              </p:par>
                              <p:par>
                                <p:cTn id="30" presetID="53" presetClass="entr" presetSubtype="16" fill="hold" nodeType="withEffect">
                                  <p:stCondLst>
                                    <p:cond delay="1250"/>
                                  </p:stCondLst>
                                  <p:childTnLst>
                                    <p:set>
                                      <p:cBhvr>
                                        <p:cTn id="31" dur="1" fill="hold">
                                          <p:stCondLst>
                                            <p:cond delay="0"/>
                                          </p:stCondLst>
                                        </p:cTn>
                                        <p:tgtEl>
                                          <p:spTgt spid="18"/>
                                        </p:tgtEl>
                                        <p:attrNameLst>
                                          <p:attrName>style.visibility</p:attrName>
                                        </p:attrNameLst>
                                      </p:cBhvr>
                                      <p:to>
                                        <p:strVal val="visible"/>
                                      </p:to>
                                    </p:set>
                                    <p:anim calcmode="lin" valueType="num">
                                      <p:cBhvr>
                                        <p:cTn id="32" dur="500" fill="hold"/>
                                        <p:tgtEl>
                                          <p:spTgt spid="18"/>
                                        </p:tgtEl>
                                        <p:attrNameLst>
                                          <p:attrName>ppt_w</p:attrName>
                                        </p:attrNameLst>
                                      </p:cBhvr>
                                      <p:tavLst>
                                        <p:tav tm="0">
                                          <p:val>
                                            <p:fltVal val="0"/>
                                          </p:val>
                                        </p:tav>
                                        <p:tav tm="100000">
                                          <p:val>
                                            <p:strVal val="#ppt_w"/>
                                          </p:val>
                                        </p:tav>
                                      </p:tavLst>
                                    </p:anim>
                                    <p:anim calcmode="lin" valueType="num">
                                      <p:cBhvr>
                                        <p:cTn id="33" dur="500" fill="hold"/>
                                        <p:tgtEl>
                                          <p:spTgt spid="18"/>
                                        </p:tgtEl>
                                        <p:attrNameLst>
                                          <p:attrName>ppt_h</p:attrName>
                                        </p:attrNameLst>
                                      </p:cBhvr>
                                      <p:tavLst>
                                        <p:tav tm="0">
                                          <p:val>
                                            <p:fltVal val="0"/>
                                          </p:val>
                                        </p:tav>
                                        <p:tav tm="100000">
                                          <p:val>
                                            <p:strVal val="#ppt_h"/>
                                          </p:val>
                                        </p:tav>
                                      </p:tavLst>
                                    </p:anim>
                                    <p:animEffect transition="in" filter="fade">
                                      <p:cBhvr>
                                        <p:cTn id="34" dur="500"/>
                                        <p:tgtEl>
                                          <p:spTgt spid="18"/>
                                        </p:tgtEl>
                                      </p:cBhvr>
                                    </p:animEffect>
                                  </p:childTnLst>
                                </p:cTn>
                              </p:par>
                            </p:childTnLst>
                          </p:cTn>
                        </p:par>
                        <p:par>
                          <p:cTn id="35" fill="hold">
                            <p:stCondLst>
                              <p:cond delay="1750"/>
                            </p:stCondLst>
                            <p:childTnLst>
                              <p:par>
                                <p:cTn id="36" presetID="49" presetClass="entr" presetSubtype="0" decel="100000" fill="hold" nodeType="after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p:cTn id="38" dur="500" fill="hold"/>
                                        <p:tgtEl>
                                          <p:spTgt spid="2"/>
                                        </p:tgtEl>
                                        <p:attrNameLst>
                                          <p:attrName>ppt_w</p:attrName>
                                        </p:attrNameLst>
                                      </p:cBhvr>
                                      <p:tavLst>
                                        <p:tav tm="0">
                                          <p:val>
                                            <p:fltVal val="0"/>
                                          </p:val>
                                        </p:tav>
                                        <p:tav tm="100000">
                                          <p:val>
                                            <p:strVal val="#ppt_w"/>
                                          </p:val>
                                        </p:tav>
                                      </p:tavLst>
                                    </p:anim>
                                    <p:anim calcmode="lin" valueType="num">
                                      <p:cBhvr>
                                        <p:cTn id="39" dur="500" fill="hold"/>
                                        <p:tgtEl>
                                          <p:spTgt spid="2"/>
                                        </p:tgtEl>
                                        <p:attrNameLst>
                                          <p:attrName>ppt_h</p:attrName>
                                        </p:attrNameLst>
                                      </p:cBhvr>
                                      <p:tavLst>
                                        <p:tav tm="0">
                                          <p:val>
                                            <p:fltVal val="0"/>
                                          </p:val>
                                        </p:tav>
                                        <p:tav tm="100000">
                                          <p:val>
                                            <p:strVal val="#ppt_h"/>
                                          </p:val>
                                        </p:tav>
                                      </p:tavLst>
                                    </p:anim>
                                    <p:anim calcmode="lin" valueType="num">
                                      <p:cBhvr>
                                        <p:cTn id="40" dur="500" fill="hold"/>
                                        <p:tgtEl>
                                          <p:spTgt spid="2"/>
                                        </p:tgtEl>
                                        <p:attrNameLst>
                                          <p:attrName>style.rotation</p:attrName>
                                        </p:attrNameLst>
                                      </p:cBhvr>
                                      <p:tavLst>
                                        <p:tav tm="0">
                                          <p:val>
                                            <p:fltVal val="360"/>
                                          </p:val>
                                        </p:tav>
                                        <p:tav tm="100000">
                                          <p:val>
                                            <p:fltVal val="0"/>
                                          </p:val>
                                        </p:tav>
                                      </p:tavLst>
                                    </p:anim>
                                    <p:animEffect transition="in" filter="fade">
                                      <p:cBhvr>
                                        <p:cTn id="41" dur="500"/>
                                        <p:tgtEl>
                                          <p:spTgt spid="2"/>
                                        </p:tgtEl>
                                      </p:cBhvr>
                                    </p:animEffect>
                                  </p:childTnLst>
                                </p:cTn>
                              </p:par>
                            </p:childTnLst>
                          </p:cTn>
                        </p:par>
                        <p:par>
                          <p:cTn id="42" fill="hold">
                            <p:stCondLst>
                              <p:cond delay="2250"/>
                            </p:stCondLst>
                            <p:childTnLst>
                              <p:par>
                                <p:cTn id="43" presetID="45" presetClass="entr" presetSubtype="0" fill="hold" nodeType="after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fade">
                                      <p:cBhvr>
                                        <p:cTn id="45" dur="2000"/>
                                        <p:tgtEl>
                                          <p:spTgt spid="27"/>
                                        </p:tgtEl>
                                      </p:cBhvr>
                                    </p:animEffect>
                                    <p:anim calcmode="lin" valueType="num">
                                      <p:cBhvr>
                                        <p:cTn id="46" dur="2000" fill="hold"/>
                                        <p:tgtEl>
                                          <p:spTgt spid="27"/>
                                        </p:tgtEl>
                                        <p:attrNameLst>
                                          <p:attrName>ppt_w</p:attrName>
                                        </p:attrNameLst>
                                      </p:cBhvr>
                                      <p:tavLst>
                                        <p:tav tm="0" fmla="#ppt_w*sin(2.5*pi*$)">
                                          <p:val>
                                            <p:fltVal val="0"/>
                                          </p:val>
                                        </p:tav>
                                        <p:tav tm="100000">
                                          <p:val>
                                            <p:fltVal val="1"/>
                                          </p:val>
                                        </p:tav>
                                      </p:tavLst>
                                    </p:anim>
                                    <p:anim calcmode="lin" valueType="num">
                                      <p:cBhvr>
                                        <p:cTn id="47" dur="2000" fill="hold"/>
                                        <p:tgtEl>
                                          <p:spTgt spid="27"/>
                                        </p:tgtEl>
                                        <p:attrNameLst>
                                          <p:attrName>ppt_h</p:attrName>
                                        </p:attrNameLst>
                                      </p:cBhvr>
                                      <p:tavLst>
                                        <p:tav tm="0">
                                          <p:val>
                                            <p:strVal val="#ppt_h"/>
                                          </p:val>
                                        </p:tav>
                                        <p:tav tm="100000">
                                          <p:val>
                                            <p:strVal val="#ppt_h"/>
                                          </p:val>
                                        </p:tav>
                                      </p:tavLst>
                                    </p:anim>
                                  </p:childTnLst>
                                </p:cTn>
                              </p:par>
                            </p:childTnLst>
                          </p:cTn>
                        </p:par>
                        <p:par>
                          <p:cTn id="48" fill="hold">
                            <p:stCondLst>
                              <p:cond delay="4250"/>
                            </p:stCondLst>
                            <p:childTnLst>
                              <p:par>
                                <p:cTn id="49" presetID="12" presetClass="entr" presetSubtype="4" fill="hold" nodeType="afterEffect">
                                  <p:stCondLst>
                                    <p:cond delay="0"/>
                                  </p:stCondLst>
                                  <p:childTnLst>
                                    <p:set>
                                      <p:cBhvr>
                                        <p:cTn id="50" dur="1" fill="hold">
                                          <p:stCondLst>
                                            <p:cond delay="0"/>
                                          </p:stCondLst>
                                        </p:cTn>
                                        <p:tgtEl>
                                          <p:spTgt spid="28"/>
                                        </p:tgtEl>
                                        <p:attrNameLst>
                                          <p:attrName>style.visibility</p:attrName>
                                        </p:attrNameLst>
                                      </p:cBhvr>
                                      <p:to>
                                        <p:strVal val="visible"/>
                                      </p:to>
                                    </p:set>
                                    <p:anim calcmode="lin" valueType="num">
                                      <p:cBhvr additive="base">
                                        <p:cTn id="51" dur="500"/>
                                        <p:tgtEl>
                                          <p:spTgt spid="28"/>
                                        </p:tgtEl>
                                        <p:attrNameLst>
                                          <p:attrName>ppt_y</p:attrName>
                                        </p:attrNameLst>
                                      </p:cBhvr>
                                      <p:tavLst>
                                        <p:tav tm="0">
                                          <p:val>
                                            <p:strVal val="#ppt_y+#ppt_h*1.125000"/>
                                          </p:val>
                                        </p:tav>
                                        <p:tav tm="100000">
                                          <p:val>
                                            <p:strVal val="#ppt_y"/>
                                          </p:val>
                                        </p:tav>
                                      </p:tavLst>
                                    </p:anim>
                                    <p:animEffect transition="in" filter="wipe(up)">
                                      <p:cBhvr>
                                        <p:cTn id="52" dur="500"/>
                                        <p:tgtEl>
                                          <p:spTgt spid="28"/>
                                        </p:tgtEl>
                                      </p:cBhvr>
                                    </p:animEffect>
                                  </p:childTnLst>
                                </p:cTn>
                              </p:par>
                            </p:childTnLst>
                          </p:cTn>
                        </p:par>
                        <p:par>
                          <p:cTn id="53" fill="hold">
                            <p:stCondLst>
                              <p:cond delay="4750"/>
                            </p:stCondLst>
                            <p:childTnLst>
                              <p:par>
                                <p:cTn id="54" presetID="12" presetClass="entr" presetSubtype="4" fill="hold" nodeType="afterEffect">
                                  <p:stCondLst>
                                    <p:cond delay="0"/>
                                  </p:stCondLst>
                                  <p:childTnLst>
                                    <p:set>
                                      <p:cBhvr>
                                        <p:cTn id="55" dur="1" fill="hold">
                                          <p:stCondLst>
                                            <p:cond delay="0"/>
                                          </p:stCondLst>
                                        </p:cTn>
                                        <p:tgtEl>
                                          <p:spTgt spid="34"/>
                                        </p:tgtEl>
                                        <p:attrNameLst>
                                          <p:attrName>style.visibility</p:attrName>
                                        </p:attrNameLst>
                                      </p:cBhvr>
                                      <p:to>
                                        <p:strVal val="visible"/>
                                      </p:to>
                                    </p:set>
                                    <p:anim calcmode="lin" valueType="num">
                                      <p:cBhvr additive="base">
                                        <p:cTn id="56" dur="500"/>
                                        <p:tgtEl>
                                          <p:spTgt spid="34"/>
                                        </p:tgtEl>
                                        <p:attrNameLst>
                                          <p:attrName>ppt_y</p:attrName>
                                        </p:attrNameLst>
                                      </p:cBhvr>
                                      <p:tavLst>
                                        <p:tav tm="0">
                                          <p:val>
                                            <p:strVal val="#ppt_y+#ppt_h*1.125000"/>
                                          </p:val>
                                        </p:tav>
                                        <p:tav tm="100000">
                                          <p:val>
                                            <p:strVal val="#ppt_y"/>
                                          </p:val>
                                        </p:tav>
                                      </p:tavLst>
                                    </p:anim>
                                    <p:animEffect transition="in" filter="wipe(up)">
                                      <p:cBhvr>
                                        <p:cTn id="57" dur="500"/>
                                        <p:tgtEl>
                                          <p:spTgt spid="34"/>
                                        </p:tgtEl>
                                      </p:cBhvr>
                                    </p:animEffect>
                                  </p:childTnLst>
                                </p:cTn>
                              </p:par>
                            </p:childTnLst>
                          </p:cTn>
                        </p:par>
                        <p:par>
                          <p:cTn id="58" fill="hold">
                            <p:stCondLst>
                              <p:cond delay="5250"/>
                            </p:stCondLst>
                            <p:childTnLst>
                              <p:par>
                                <p:cTn id="59" presetID="12" presetClass="entr" presetSubtype="4" fill="hold" nodeType="afterEffect">
                                  <p:stCondLst>
                                    <p:cond delay="0"/>
                                  </p:stCondLst>
                                  <p:childTnLst>
                                    <p:set>
                                      <p:cBhvr>
                                        <p:cTn id="60" dur="1" fill="hold">
                                          <p:stCondLst>
                                            <p:cond delay="0"/>
                                          </p:stCondLst>
                                        </p:cTn>
                                        <p:tgtEl>
                                          <p:spTgt spid="40"/>
                                        </p:tgtEl>
                                        <p:attrNameLst>
                                          <p:attrName>style.visibility</p:attrName>
                                        </p:attrNameLst>
                                      </p:cBhvr>
                                      <p:to>
                                        <p:strVal val="visible"/>
                                      </p:to>
                                    </p:set>
                                    <p:anim calcmode="lin" valueType="num">
                                      <p:cBhvr additive="base">
                                        <p:cTn id="61" dur="500"/>
                                        <p:tgtEl>
                                          <p:spTgt spid="40"/>
                                        </p:tgtEl>
                                        <p:attrNameLst>
                                          <p:attrName>ppt_y</p:attrName>
                                        </p:attrNameLst>
                                      </p:cBhvr>
                                      <p:tavLst>
                                        <p:tav tm="0">
                                          <p:val>
                                            <p:strVal val="#ppt_y+#ppt_h*1.125000"/>
                                          </p:val>
                                        </p:tav>
                                        <p:tav tm="100000">
                                          <p:val>
                                            <p:strVal val="#ppt_y"/>
                                          </p:val>
                                        </p:tav>
                                      </p:tavLst>
                                    </p:anim>
                                    <p:animEffect transition="in" filter="wipe(up)">
                                      <p:cBhvr>
                                        <p:cTn id="62" dur="500"/>
                                        <p:tgtEl>
                                          <p:spTgt spid="40"/>
                                        </p:tgtEl>
                                      </p:cBhvr>
                                    </p:animEffect>
                                  </p:childTnLst>
                                </p:cTn>
                              </p:par>
                            </p:childTnLst>
                          </p:cTn>
                        </p:par>
                        <p:par>
                          <p:cTn id="63" fill="hold">
                            <p:stCondLst>
                              <p:cond delay="5750"/>
                            </p:stCondLst>
                            <p:childTnLst>
                              <p:par>
                                <p:cTn id="64" presetID="12" presetClass="entr" presetSubtype="4" fill="hold" nodeType="afterEffect">
                                  <p:stCondLst>
                                    <p:cond delay="0"/>
                                  </p:stCondLst>
                                  <p:childTnLst>
                                    <p:set>
                                      <p:cBhvr>
                                        <p:cTn id="65" dur="1" fill="hold">
                                          <p:stCondLst>
                                            <p:cond delay="0"/>
                                          </p:stCondLst>
                                        </p:cTn>
                                        <p:tgtEl>
                                          <p:spTgt spid="52"/>
                                        </p:tgtEl>
                                        <p:attrNameLst>
                                          <p:attrName>style.visibility</p:attrName>
                                        </p:attrNameLst>
                                      </p:cBhvr>
                                      <p:to>
                                        <p:strVal val="visible"/>
                                      </p:to>
                                    </p:set>
                                    <p:anim calcmode="lin" valueType="num">
                                      <p:cBhvr additive="base">
                                        <p:cTn id="66" dur="500"/>
                                        <p:tgtEl>
                                          <p:spTgt spid="52"/>
                                        </p:tgtEl>
                                        <p:attrNameLst>
                                          <p:attrName>ppt_y</p:attrName>
                                        </p:attrNameLst>
                                      </p:cBhvr>
                                      <p:tavLst>
                                        <p:tav tm="0">
                                          <p:val>
                                            <p:strVal val="#ppt_y+#ppt_h*1.125000"/>
                                          </p:val>
                                        </p:tav>
                                        <p:tav tm="100000">
                                          <p:val>
                                            <p:strVal val="#ppt_y"/>
                                          </p:val>
                                        </p:tav>
                                      </p:tavLst>
                                    </p:anim>
                                    <p:animEffect transition="in" filter="wipe(up)">
                                      <p:cBhvr>
                                        <p:cTn id="67" dur="500"/>
                                        <p:tgtEl>
                                          <p:spTgt spid="52"/>
                                        </p:tgtEl>
                                      </p:cBhvr>
                                    </p:animEffect>
                                  </p:childTnLst>
                                </p:cTn>
                              </p:par>
                            </p:childTnLst>
                          </p:cTn>
                        </p:par>
                        <p:par>
                          <p:cTn id="68" fill="hold">
                            <p:stCondLst>
                              <p:cond delay="6250"/>
                            </p:stCondLst>
                            <p:childTnLst>
                              <p:par>
                                <p:cTn id="69" presetID="12" presetClass="entr" presetSubtype="4" fill="hold" nodeType="afterEffect">
                                  <p:stCondLst>
                                    <p:cond delay="0"/>
                                  </p:stCondLst>
                                  <p:childTnLst>
                                    <p:set>
                                      <p:cBhvr>
                                        <p:cTn id="70" dur="1" fill="hold">
                                          <p:stCondLst>
                                            <p:cond delay="0"/>
                                          </p:stCondLst>
                                        </p:cTn>
                                        <p:tgtEl>
                                          <p:spTgt spid="46"/>
                                        </p:tgtEl>
                                        <p:attrNameLst>
                                          <p:attrName>style.visibility</p:attrName>
                                        </p:attrNameLst>
                                      </p:cBhvr>
                                      <p:to>
                                        <p:strVal val="visible"/>
                                      </p:to>
                                    </p:set>
                                    <p:anim calcmode="lin" valueType="num">
                                      <p:cBhvr additive="base">
                                        <p:cTn id="71" dur="500"/>
                                        <p:tgtEl>
                                          <p:spTgt spid="46"/>
                                        </p:tgtEl>
                                        <p:attrNameLst>
                                          <p:attrName>ppt_y</p:attrName>
                                        </p:attrNameLst>
                                      </p:cBhvr>
                                      <p:tavLst>
                                        <p:tav tm="0">
                                          <p:val>
                                            <p:strVal val="#ppt_y+#ppt_h*1.125000"/>
                                          </p:val>
                                        </p:tav>
                                        <p:tav tm="100000">
                                          <p:val>
                                            <p:strVal val="#ppt_y"/>
                                          </p:val>
                                        </p:tav>
                                      </p:tavLst>
                                    </p:anim>
                                    <p:animEffect transition="in" filter="wipe(up)">
                                      <p:cBhvr>
                                        <p:cTn id="72" dur="500"/>
                                        <p:tgtEl>
                                          <p:spTgt spid="46"/>
                                        </p:tgtEl>
                                      </p:cBhvr>
                                    </p:animEffect>
                                  </p:childTnLst>
                                </p:cTn>
                              </p:par>
                            </p:childTnLst>
                          </p:cTn>
                        </p:par>
                        <p:par>
                          <p:cTn id="73" fill="hold">
                            <p:stCondLst>
                              <p:cond delay="6750"/>
                            </p:stCondLst>
                            <p:childTnLst>
                              <p:par>
                                <p:cTn id="74" presetID="12" presetClass="entr" presetSubtype="4" fill="hold" nodeType="afterEffect">
                                  <p:stCondLst>
                                    <p:cond delay="0"/>
                                  </p:stCondLst>
                                  <p:childTnLst>
                                    <p:set>
                                      <p:cBhvr>
                                        <p:cTn id="75" dur="1" fill="hold">
                                          <p:stCondLst>
                                            <p:cond delay="0"/>
                                          </p:stCondLst>
                                        </p:cTn>
                                        <p:tgtEl>
                                          <p:spTgt spid="58"/>
                                        </p:tgtEl>
                                        <p:attrNameLst>
                                          <p:attrName>style.visibility</p:attrName>
                                        </p:attrNameLst>
                                      </p:cBhvr>
                                      <p:to>
                                        <p:strVal val="visible"/>
                                      </p:to>
                                    </p:set>
                                    <p:anim calcmode="lin" valueType="num">
                                      <p:cBhvr additive="base">
                                        <p:cTn id="76" dur="500"/>
                                        <p:tgtEl>
                                          <p:spTgt spid="58"/>
                                        </p:tgtEl>
                                        <p:attrNameLst>
                                          <p:attrName>ppt_y</p:attrName>
                                        </p:attrNameLst>
                                      </p:cBhvr>
                                      <p:tavLst>
                                        <p:tav tm="0">
                                          <p:val>
                                            <p:strVal val="#ppt_y+#ppt_h*1.125000"/>
                                          </p:val>
                                        </p:tav>
                                        <p:tav tm="100000">
                                          <p:val>
                                            <p:strVal val="#ppt_y"/>
                                          </p:val>
                                        </p:tav>
                                      </p:tavLst>
                                    </p:anim>
                                    <p:animEffect transition="in" filter="wipe(up)">
                                      <p:cBhvr>
                                        <p:cTn id="7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6288022" y="2372556"/>
            <a:ext cx="5086553" cy="3074885"/>
          </a:xfrm>
          <a:prstGeom prst="rect">
            <a:avLst/>
          </a:prstGeom>
          <a:blipFill dpi="0" rotWithShape="1">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nvGrpSpPr>
          <p:cNvPr id="2" name="组合 1">
            <a:extLst>
              <a:ext uri="{FF2B5EF4-FFF2-40B4-BE49-F238E27FC236}">
                <a16:creationId xmlns:a16="http://schemas.microsoft.com/office/drawing/2014/main" id="{C6C666EC-A7BE-4AAC-8F63-FB353E45E886}"/>
              </a:ext>
            </a:extLst>
          </p:cNvPr>
          <p:cNvGrpSpPr/>
          <p:nvPr/>
        </p:nvGrpSpPr>
        <p:grpSpPr>
          <a:xfrm>
            <a:off x="704809" y="2372556"/>
            <a:ext cx="5280589" cy="3074885"/>
            <a:chOff x="815413" y="2372557"/>
            <a:chExt cx="5280589" cy="3074885"/>
          </a:xfrm>
        </p:grpSpPr>
        <p:sp>
          <p:nvSpPr>
            <p:cNvPr id="5" name="矩形 4"/>
            <p:cNvSpPr/>
            <p:nvPr/>
          </p:nvSpPr>
          <p:spPr>
            <a:xfrm>
              <a:off x="815413" y="2372557"/>
              <a:ext cx="1438176" cy="1438620"/>
            </a:xfrm>
            <a:prstGeom prst="rect">
              <a:avLst/>
            </a:prstGeom>
            <a:solidFill>
              <a:srgbClr val="347A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6" name="矩形 5"/>
            <p:cNvSpPr/>
            <p:nvPr/>
          </p:nvSpPr>
          <p:spPr>
            <a:xfrm>
              <a:off x="2278991" y="2372557"/>
              <a:ext cx="3817011" cy="1438620"/>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7" name="Rectangle 24"/>
            <p:cNvSpPr>
              <a:spLocks noChangeArrowheads="1"/>
            </p:cNvSpPr>
            <p:nvPr/>
          </p:nvSpPr>
          <p:spPr bwMode="auto">
            <a:xfrm>
              <a:off x="2471011" y="2613177"/>
              <a:ext cx="3432969" cy="957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defTabSz="1219170">
                <a:lnSpc>
                  <a:spcPct val="120000"/>
                </a:lnSpc>
                <a:spcBef>
                  <a:spcPts val="667"/>
                </a:spcBef>
              </a:pPr>
              <a:r>
                <a:rPr lang="zh-CN" altLang="en-US" sz="1200" dirty="0">
                  <a:latin typeface="微软雅黑" panose="020B0503020204020204" pitchFamily="34" charset="-122"/>
                  <a:ea typeface="微软雅黑" panose="020B0503020204020204" pitchFamily="34" charset="-122"/>
                </a:rPr>
                <a:t>单击添加文本内容单击添加文本内容单击添加文本内容单击添加文本内容。</a:t>
              </a:r>
              <a:endParaRPr lang="en-US" altLang="zh-CN" sz="1200" dirty="0">
                <a:latin typeface="微软雅黑" panose="020B0503020204020204" pitchFamily="34" charset="-122"/>
                <a:ea typeface="微软雅黑" panose="020B0503020204020204" pitchFamily="34" charset="-122"/>
              </a:endParaRPr>
            </a:p>
            <a:p>
              <a:pPr algn="just" defTabSz="1219170">
                <a:lnSpc>
                  <a:spcPct val="120000"/>
                </a:lnSpc>
                <a:spcBef>
                  <a:spcPts val="667"/>
                </a:spcBef>
              </a:pPr>
              <a:r>
                <a:rPr lang="zh-CN" altLang="en-US" sz="1200" dirty="0">
                  <a:latin typeface="微软雅黑" panose="020B0503020204020204" pitchFamily="34" charset="-122"/>
                  <a:ea typeface="微软雅黑" panose="020B0503020204020204" pitchFamily="34" charset="-122"/>
                  <a:sym typeface="Arial" pitchFamily="34" charset="0"/>
                </a:rPr>
                <a:t>单击添加文本内容单击添加文本内容单击添加文本内容单击添加文本内容。</a:t>
              </a:r>
              <a:endParaRPr lang="id-ID" altLang="zh-CN" sz="1200" dirty="0">
                <a:latin typeface="微软雅黑" panose="020B0503020204020204" pitchFamily="34" charset="-122"/>
                <a:ea typeface="微软雅黑" panose="020B0503020204020204" pitchFamily="34" charset="-122"/>
                <a:cs typeface="Open Sans Light"/>
                <a:sym typeface="Arial" pitchFamily="34" charset="0"/>
              </a:endParaRPr>
            </a:p>
          </p:txBody>
        </p:sp>
        <p:sp>
          <p:nvSpPr>
            <p:cNvPr id="9" name="矩形 8"/>
            <p:cNvSpPr/>
            <p:nvPr/>
          </p:nvSpPr>
          <p:spPr>
            <a:xfrm>
              <a:off x="815413" y="4008822"/>
              <a:ext cx="1438176" cy="1438620"/>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0" name="矩形 9"/>
            <p:cNvSpPr/>
            <p:nvPr/>
          </p:nvSpPr>
          <p:spPr>
            <a:xfrm>
              <a:off x="2278991" y="4008822"/>
              <a:ext cx="3817011" cy="1438620"/>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11" name="Rectangle 24"/>
            <p:cNvSpPr>
              <a:spLocks noChangeArrowheads="1"/>
            </p:cNvSpPr>
            <p:nvPr/>
          </p:nvSpPr>
          <p:spPr bwMode="auto">
            <a:xfrm>
              <a:off x="2471010" y="4249441"/>
              <a:ext cx="3432969" cy="957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defTabSz="1219170">
                <a:lnSpc>
                  <a:spcPct val="120000"/>
                </a:lnSpc>
                <a:spcBef>
                  <a:spcPts val="667"/>
                </a:spcBef>
              </a:pPr>
              <a:r>
                <a:rPr lang="zh-CN" altLang="en-US" sz="1200" dirty="0">
                  <a:latin typeface="微软雅黑" panose="020B0503020204020204" pitchFamily="34" charset="-122"/>
                  <a:ea typeface="微软雅黑" panose="020B0503020204020204" pitchFamily="34" charset="-122"/>
                </a:rPr>
                <a:t>单击添加文本内容单击添加文本内容单击添加文本内容单击添加文本内容。</a:t>
              </a:r>
              <a:endParaRPr lang="en-US" altLang="zh-CN" sz="1200" dirty="0">
                <a:latin typeface="微软雅黑" panose="020B0503020204020204" pitchFamily="34" charset="-122"/>
                <a:ea typeface="微软雅黑" panose="020B0503020204020204" pitchFamily="34" charset="-122"/>
              </a:endParaRPr>
            </a:p>
            <a:p>
              <a:pPr algn="just" defTabSz="1219170">
                <a:lnSpc>
                  <a:spcPct val="120000"/>
                </a:lnSpc>
                <a:spcBef>
                  <a:spcPts val="667"/>
                </a:spcBef>
              </a:pPr>
              <a:r>
                <a:rPr lang="zh-CN" altLang="en-US" sz="1200" dirty="0">
                  <a:latin typeface="微软雅黑" panose="020B0503020204020204" pitchFamily="34" charset="-122"/>
                  <a:ea typeface="微软雅黑" panose="020B0503020204020204" pitchFamily="34" charset="-122"/>
                  <a:sym typeface="Arial" pitchFamily="34" charset="0"/>
                </a:rPr>
                <a:t>单击添加文本内容单击添加文本内容单击添加文本内容单击添加文本内容。</a:t>
              </a:r>
              <a:endParaRPr lang="id-ID" altLang="zh-CN" sz="1200" dirty="0">
                <a:latin typeface="微软雅黑" panose="020B0503020204020204" pitchFamily="34" charset="-122"/>
                <a:ea typeface="微软雅黑" panose="020B0503020204020204" pitchFamily="34" charset="-122"/>
                <a:cs typeface="Open Sans Light"/>
                <a:sym typeface="Arial" pitchFamily="34" charset="0"/>
              </a:endParaRPr>
            </a:p>
          </p:txBody>
        </p:sp>
        <p:sp>
          <p:nvSpPr>
            <p:cNvPr id="13" name="Freeform 14"/>
            <p:cNvSpPr>
              <a:spLocks noEditPoints="1"/>
            </p:cNvSpPr>
            <p:nvPr/>
          </p:nvSpPr>
          <p:spPr bwMode="auto">
            <a:xfrm>
              <a:off x="1387054" y="2913691"/>
              <a:ext cx="294895" cy="356351"/>
            </a:xfrm>
            <a:custGeom>
              <a:avLst/>
              <a:gdLst>
                <a:gd name="T0" fmla="*/ 75 w 116"/>
                <a:gd name="T1" fmla="*/ 56 h 140"/>
                <a:gd name="T2" fmla="*/ 97 w 116"/>
                <a:gd name="T3" fmla="*/ 56 h 140"/>
                <a:gd name="T4" fmla="*/ 103 w 116"/>
                <a:gd name="T5" fmla="*/ 61 h 140"/>
                <a:gd name="T6" fmla="*/ 100 w 116"/>
                <a:gd name="T7" fmla="*/ 66 h 140"/>
                <a:gd name="T8" fmla="*/ 9 w 116"/>
                <a:gd name="T9" fmla="*/ 138 h 140"/>
                <a:gd name="T10" fmla="*/ 1 w 116"/>
                <a:gd name="T11" fmla="*/ 137 h 140"/>
                <a:gd name="T12" fmla="*/ 1 w 116"/>
                <a:gd name="T13" fmla="*/ 131 h 140"/>
                <a:gd name="T14" fmla="*/ 36 w 116"/>
                <a:gd name="T15" fmla="*/ 67 h 140"/>
                <a:gd name="T16" fmla="*/ 15 w 116"/>
                <a:gd name="T17" fmla="*/ 67 h 140"/>
                <a:gd name="T18" fmla="*/ 10 w 116"/>
                <a:gd name="T19" fmla="*/ 61 h 140"/>
                <a:gd name="T20" fmla="*/ 11 w 116"/>
                <a:gd name="T21" fmla="*/ 58 h 140"/>
                <a:gd name="T22" fmla="*/ 49 w 116"/>
                <a:gd name="T23" fmla="*/ 3 h 140"/>
                <a:gd name="T24" fmla="*/ 54 w 116"/>
                <a:gd name="T25" fmla="*/ 1 h 140"/>
                <a:gd name="T26" fmla="*/ 54 w 116"/>
                <a:gd name="T27" fmla="*/ 0 h 140"/>
                <a:gd name="T28" fmla="*/ 111 w 116"/>
                <a:gd name="T29" fmla="*/ 0 h 140"/>
                <a:gd name="T30" fmla="*/ 116 w 116"/>
                <a:gd name="T31" fmla="*/ 6 h 140"/>
                <a:gd name="T32" fmla="*/ 114 w 116"/>
                <a:gd name="T33" fmla="*/ 10 h 140"/>
                <a:gd name="T34" fmla="*/ 75 w 116"/>
                <a:gd name="T35" fmla="*/ 56 h 140"/>
                <a:gd name="T36" fmla="*/ 81 w 116"/>
                <a:gd name="T37" fmla="*/ 67 h 140"/>
                <a:gd name="T38" fmla="*/ 81 w 116"/>
                <a:gd name="T39" fmla="*/ 67 h 140"/>
                <a:gd name="T40" fmla="*/ 63 w 116"/>
                <a:gd name="T41" fmla="*/ 67 h 140"/>
                <a:gd name="T42" fmla="*/ 63 w 116"/>
                <a:gd name="T43" fmla="*/ 67 h 140"/>
                <a:gd name="T44" fmla="*/ 60 w 116"/>
                <a:gd name="T45" fmla="*/ 65 h 140"/>
                <a:gd name="T46" fmla="*/ 59 w 116"/>
                <a:gd name="T47" fmla="*/ 58 h 140"/>
                <a:gd name="T48" fmla="*/ 99 w 116"/>
                <a:gd name="T49" fmla="*/ 11 h 140"/>
                <a:gd name="T50" fmla="*/ 57 w 116"/>
                <a:gd name="T51" fmla="*/ 11 h 140"/>
                <a:gd name="T52" fmla="*/ 26 w 116"/>
                <a:gd name="T53" fmla="*/ 56 h 140"/>
                <a:gd name="T54" fmla="*/ 45 w 116"/>
                <a:gd name="T55" fmla="*/ 56 h 140"/>
                <a:gd name="T56" fmla="*/ 45 w 116"/>
                <a:gd name="T57" fmla="*/ 56 h 140"/>
                <a:gd name="T58" fmla="*/ 48 w 116"/>
                <a:gd name="T59" fmla="*/ 56 h 140"/>
                <a:gd name="T60" fmla="*/ 50 w 116"/>
                <a:gd name="T61" fmla="*/ 64 h 140"/>
                <a:gd name="T62" fmla="*/ 23 w 116"/>
                <a:gd name="T63" fmla="*/ 113 h 140"/>
                <a:gd name="T64" fmla="*/ 81 w 116"/>
                <a:gd name="T65" fmla="*/ 6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6" h="140">
                  <a:moveTo>
                    <a:pt x="75" y="56"/>
                  </a:moveTo>
                  <a:cubicBezTo>
                    <a:pt x="97" y="56"/>
                    <a:pt x="97" y="56"/>
                    <a:pt x="97" y="56"/>
                  </a:cubicBezTo>
                  <a:cubicBezTo>
                    <a:pt x="100" y="56"/>
                    <a:pt x="103" y="58"/>
                    <a:pt x="103" y="61"/>
                  </a:cubicBezTo>
                  <a:cubicBezTo>
                    <a:pt x="103" y="63"/>
                    <a:pt x="102" y="65"/>
                    <a:pt x="100" y="66"/>
                  </a:cubicBezTo>
                  <a:cubicBezTo>
                    <a:pt x="9" y="138"/>
                    <a:pt x="9" y="138"/>
                    <a:pt x="9" y="138"/>
                  </a:cubicBezTo>
                  <a:cubicBezTo>
                    <a:pt x="6" y="140"/>
                    <a:pt x="3" y="140"/>
                    <a:pt x="1" y="137"/>
                  </a:cubicBezTo>
                  <a:cubicBezTo>
                    <a:pt x="0" y="136"/>
                    <a:pt x="0" y="133"/>
                    <a:pt x="1" y="131"/>
                  </a:cubicBezTo>
                  <a:cubicBezTo>
                    <a:pt x="36" y="67"/>
                    <a:pt x="36" y="67"/>
                    <a:pt x="36" y="67"/>
                  </a:cubicBezTo>
                  <a:cubicBezTo>
                    <a:pt x="15" y="67"/>
                    <a:pt x="15" y="67"/>
                    <a:pt x="15" y="67"/>
                  </a:cubicBezTo>
                  <a:cubicBezTo>
                    <a:pt x="12" y="67"/>
                    <a:pt x="10" y="64"/>
                    <a:pt x="10" y="61"/>
                  </a:cubicBezTo>
                  <a:cubicBezTo>
                    <a:pt x="10" y="60"/>
                    <a:pt x="10" y="59"/>
                    <a:pt x="11" y="58"/>
                  </a:cubicBezTo>
                  <a:cubicBezTo>
                    <a:pt x="49" y="3"/>
                    <a:pt x="49" y="3"/>
                    <a:pt x="49" y="3"/>
                  </a:cubicBezTo>
                  <a:cubicBezTo>
                    <a:pt x="50" y="1"/>
                    <a:pt x="52" y="1"/>
                    <a:pt x="54" y="1"/>
                  </a:cubicBezTo>
                  <a:cubicBezTo>
                    <a:pt x="54" y="0"/>
                    <a:pt x="54" y="0"/>
                    <a:pt x="54" y="0"/>
                  </a:cubicBezTo>
                  <a:cubicBezTo>
                    <a:pt x="111" y="0"/>
                    <a:pt x="111" y="0"/>
                    <a:pt x="111" y="0"/>
                  </a:cubicBezTo>
                  <a:cubicBezTo>
                    <a:pt x="114" y="0"/>
                    <a:pt x="116" y="3"/>
                    <a:pt x="116" y="6"/>
                  </a:cubicBezTo>
                  <a:cubicBezTo>
                    <a:pt x="116" y="7"/>
                    <a:pt x="115" y="9"/>
                    <a:pt x="114" y="10"/>
                  </a:cubicBezTo>
                  <a:cubicBezTo>
                    <a:pt x="75" y="56"/>
                    <a:pt x="75" y="56"/>
                    <a:pt x="75" y="56"/>
                  </a:cubicBezTo>
                  <a:close/>
                  <a:moveTo>
                    <a:pt x="81" y="67"/>
                  </a:moveTo>
                  <a:cubicBezTo>
                    <a:pt x="81" y="67"/>
                    <a:pt x="81" y="67"/>
                    <a:pt x="81" y="67"/>
                  </a:cubicBezTo>
                  <a:cubicBezTo>
                    <a:pt x="63" y="67"/>
                    <a:pt x="63" y="67"/>
                    <a:pt x="63" y="67"/>
                  </a:cubicBezTo>
                  <a:cubicBezTo>
                    <a:pt x="63" y="67"/>
                    <a:pt x="63" y="67"/>
                    <a:pt x="63" y="67"/>
                  </a:cubicBezTo>
                  <a:cubicBezTo>
                    <a:pt x="62" y="67"/>
                    <a:pt x="61" y="66"/>
                    <a:pt x="60" y="65"/>
                  </a:cubicBezTo>
                  <a:cubicBezTo>
                    <a:pt x="57" y="63"/>
                    <a:pt x="57" y="60"/>
                    <a:pt x="59" y="58"/>
                  </a:cubicBezTo>
                  <a:cubicBezTo>
                    <a:pt x="99" y="11"/>
                    <a:pt x="99" y="11"/>
                    <a:pt x="99" y="11"/>
                  </a:cubicBezTo>
                  <a:cubicBezTo>
                    <a:pt x="57" y="11"/>
                    <a:pt x="57" y="11"/>
                    <a:pt x="57" y="11"/>
                  </a:cubicBezTo>
                  <a:cubicBezTo>
                    <a:pt x="26" y="56"/>
                    <a:pt x="26" y="56"/>
                    <a:pt x="26" y="56"/>
                  </a:cubicBezTo>
                  <a:cubicBezTo>
                    <a:pt x="45" y="56"/>
                    <a:pt x="45" y="56"/>
                    <a:pt x="45" y="56"/>
                  </a:cubicBezTo>
                  <a:cubicBezTo>
                    <a:pt x="45" y="56"/>
                    <a:pt x="45" y="56"/>
                    <a:pt x="45" y="56"/>
                  </a:cubicBezTo>
                  <a:cubicBezTo>
                    <a:pt x="46" y="56"/>
                    <a:pt x="47" y="56"/>
                    <a:pt x="48" y="56"/>
                  </a:cubicBezTo>
                  <a:cubicBezTo>
                    <a:pt x="51" y="58"/>
                    <a:pt x="52" y="61"/>
                    <a:pt x="50" y="64"/>
                  </a:cubicBezTo>
                  <a:cubicBezTo>
                    <a:pt x="23" y="113"/>
                    <a:pt x="23" y="113"/>
                    <a:pt x="23" y="113"/>
                  </a:cubicBezTo>
                  <a:cubicBezTo>
                    <a:pt x="81" y="67"/>
                    <a:pt x="81" y="67"/>
                    <a:pt x="81" y="6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1219170"/>
              <a:endParaRPr lang="zh-CN" altLang="en-US" sz="2400">
                <a:solidFill>
                  <a:srgbClr val="333333"/>
                </a:solidFill>
                <a:latin typeface="Calibri"/>
                <a:ea typeface="宋体" panose="02010600030101010101" pitchFamily="2" charset="-122"/>
              </a:endParaRPr>
            </a:p>
          </p:txBody>
        </p:sp>
        <p:sp>
          <p:nvSpPr>
            <p:cNvPr id="14" name="Freeform 19"/>
            <p:cNvSpPr>
              <a:spLocks noEditPoints="1"/>
            </p:cNvSpPr>
            <p:nvPr/>
          </p:nvSpPr>
          <p:spPr bwMode="auto">
            <a:xfrm>
              <a:off x="1356921" y="4548340"/>
              <a:ext cx="356241" cy="359581"/>
            </a:xfrm>
            <a:custGeom>
              <a:avLst/>
              <a:gdLst>
                <a:gd name="T0" fmla="*/ 116 w 140"/>
                <a:gd name="T1" fmla="*/ 2 h 141"/>
                <a:gd name="T2" fmla="*/ 122 w 140"/>
                <a:gd name="T3" fmla="*/ 3 h 141"/>
                <a:gd name="T4" fmla="*/ 122 w 140"/>
                <a:gd name="T5" fmla="*/ 3 h 141"/>
                <a:gd name="T6" fmla="*/ 138 w 140"/>
                <a:gd name="T7" fmla="*/ 19 h 141"/>
                <a:gd name="T8" fmla="*/ 138 w 140"/>
                <a:gd name="T9" fmla="*/ 19 h 141"/>
                <a:gd name="T10" fmla="*/ 139 w 140"/>
                <a:gd name="T11" fmla="*/ 25 h 141"/>
                <a:gd name="T12" fmla="*/ 118 w 140"/>
                <a:gd name="T13" fmla="*/ 43 h 141"/>
                <a:gd name="T14" fmla="*/ 103 w 140"/>
                <a:gd name="T15" fmla="*/ 46 h 141"/>
                <a:gd name="T16" fmla="*/ 99 w 140"/>
                <a:gd name="T17" fmla="*/ 102 h 141"/>
                <a:gd name="T18" fmla="*/ 69 w 140"/>
                <a:gd name="T19" fmla="*/ 115 h 141"/>
                <a:gd name="T20" fmla="*/ 26 w 140"/>
                <a:gd name="T21" fmla="*/ 72 h 141"/>
                <a:gd name="T22" fmla="*/ 69 w 140"/>
                <a:gd name="T23" fmla="*/ 29 h 141"/>
                <a:gd name="T24" fmla="*/ 100 w 140"/>
                <a:gd name="T25" fmla="*/ 33 h 141"/>
                <a:gd name="T26" fmla="*/ 98 w 140"/>
                <a:gd name="T27" fmla="*/ 20 h 141"/>
                <a:gd name="T28" fmla="*/ 124 w 140"/>
                <a:gd name="T29" fmla="*/ 55 h 141"/>
                <a:gd name="T30" fmla="*/ 135 w 140"/>
                <a:gd name="T31" fmla="*/ 52 h 141"/>
                <a:gd name="T32" fmla="*/ 138 w 140"/>
                <a:gd name="T33" fmla="*/ 72 h 141"/>
                <a:gd name="T34" fmla="*/ 69 w 140"/>
                <a:gd name="T35" fmla="*/ 141 h 141"/>
                <a:gd name="T36" fmla="*/ 0 w 140"/>
                <a:gd name="T37" fmla="*/ 72 h 141"/>
                <a:gd name="T38" fmla="*/ 69 w 140"/>
                <a:gd name="T39" fmla="*/ 3 h 141"/>
                <a:gd name="T40" fmla="*/ 89 w 140"/>
                <a:gd name="T41" fmla="*/ 6 h 141"/>
                <a:gd name="T42" fmla="*/ 86 w 140"/>
                <a:gd name="T43" fmla="*/ 16 h 141"/>
                <a:gd name="T44" fmla="*/ 69 w 140"/>
                <a:gd name="T45" fmla="*/ 14 h 141"/>
                <a:gd name="T46" fmla="*/ 11 w 140"/>
                <a:gd name="T47" fmla="*/ 72 h 141"/>
                <a:gd name="T48" fmla="*/ 69 w 140"/>
                <a:gd name="T49" fmla="*/ 130 h 141"/>
                <a:gd name="T50" fmla="*/ 127 w 140"/>
                <a:gd name="T51" fmla="*/ 72 h 141"/>
                <a:gd name="T52" fmla="*/ 124 w 140"/>
                <a:gd name="T53" fmla="*/ 55 h 141"/>
                <a:gd name="T54" fmla="*/ 69 w 140"/>
                <a:gd name="T55" fmla="*/ 52 h 141"/>
                <a:gd name="T56" fmla="*/ 90 w 140"/>
                <a:gd name="T57" fmla="*/ 43 h 141"/>
                <a:gd name="T58" fmla="*/ 43 w 140"/>
                <a:gd name="T59" fmla="*/ 46 h 141"/>
                <a:gd name="T60" fmla="*/ 43 w 140"/>
                <a:gd name="T61" fmla="*/ 46 h 141"/>
                <a:gd name="T62" fmla="*/ 43 w 140"/>
                <a:gd name="T63" fmla="*/ 98 h 141"/>
                <a:gd name="T64" fmla="*/ 94 w 140"/>
                <a:gd name="T65" fmla="*/ 98 h 141"/>
                <a:gd name="T66" fmla="*/ 105 w 140"/>
                <a:gd name="T67" fmla="*/ 72 h 141"/>
                <a:gd name="T68" fmla="*/ 86 w 140"/>
                <a:gd name="T69" fmla="*/ 62 h 141"/>
                <a:gd name="T70" fmla="*/ 83 w 140"/>
                <a:gd name="T71" fmla="*/ 86 h 141"/>
                <a:gd name="T72" fmla="*/ 69 w 140"/>
                <a:gd name="T73" fmla="*/ 92 h 141"/>
                <a:gd name="T74" fmla="*/ 55 w 140"/>
                <a:gd name="T75" fmla="*/ 86 h 141"/>
                <a:gd name="T76" fmla="*/ 55 w 140"/>
                <a:gd name="T77" fmla="*/ 58 h 141"/>
                <a:gd name="T78" fmla="*/ 69 w 140"/>
                <a:gd name="T79" fmla="*/ 52 h 141"/>
                <a:gd name="T80" fmla="*/ 73 w 140"/>
                <a:gd name="T81" fmla="*/ 60 h 141"/>
                <a:gd name="T82" fmla="*/ 60 w 140"/>
                <a:gd name="T83" fmla="*/ 63 h 141"/>
                <a:gd name="T84" fmla="*/ 56 w 140"/>
                <a:gd name="T85" fmla="*/ 72 h 141"/>
                <a:gd name="T86" fmla="*/ 69 w 140"/>
                <a:gd name="T87" fmla="*/ 85 h 141"/>
                <a:gd name="T88" fmla="*/ 78 w 140"/>
                <a:gd name="T89" fmla="*/ 81 h 141"/>
                <a:gd name="T90" fmla="*/ 81 w 140"/>
                <a:gd name="T91" fmla="*/ 68 h 141"/>
                <a:gd name="T92" fmla="*/ 65 w 140"/>
                <a:gd name="T93" fmla="*/ 76 h 141"/>
                <a:gd name="T94" fmla="*/ 73 w 140"/>
                <a:gd name="T95" fmla="*/ 60 h 141"/>
                <a:gd name="T96" fmla="*/ 117 w 140"/>
                <a:gd name="T97" fmla="*/ 10 h 141"/>
                <a:gd name="T98" fmla="*/ 106 w 140"/>
                <a:gd name="T99" fmla="*/ 30 h 141"/>
                <a:gd name="T100" fmla="*/ 117 w 140"/>
                <a:gd name="T101" fmla="*/ 10 h 141"/>
                <a:gd name="T102" fmla="*/ 123 w 140"/>
                <a:gd name="T103" fmla="*/ 22 h 141"/>
                <a:gd name="T104" fmla="*/ 118 w 140"/>
                <a:gd name="T105" fmla="*/ 37 h 141"/>
                <a:gd name="T106" fmla="*/ 123 w 140"/>
                <a:gd name="T107" fmla="*/ 2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0" h="141">
                  <a:moveTo>
                    <a:pt x="98" y="20"/>
                  </a:moveTo>
                  <a:cubicBezTo>
                    <a:pt x="116" y="2"/>
                    <a:pt x="116" y="2"/>
                    <a:pt x="116" y="2"/>
                  </a:cubicBezTo>
                  <a:cubicBezTo>
                    <a:pt x="118" y="0"/>
                    <a:pt x="120" y="0"/>
                    <a:pt x="121" y="2"/>
                  </a:cubicBezTo>
                  <a:cubicBezTo>
                    <a:pt x="121" y="2"/>
                    <a:pt x="122" y="3"/>
                    <a:pt x="122" y="3"/>
                  </a:cubicBezTo>
                  <a:cubicBezTo>
                    <a:pt x="122" y="3"/>
                    <a:pt x="122" y="3"/>
                    <a:pt x="122" y="3"/>
                  </a:cubicBezTo>
                  <a:cubicBezTo>
                    <a:pt x="122" y="3"/>
                    <a:pt x="122" y="3"/>
                    <a:pt x="122" y="3"/>
                  </a:cubicBezTo>
                  <a:cubicBezTo>
                    <a:pt x="125" y="16"/>
                    <a:pt x="125" y="16"/>
                    <a:pt x="125" y="16"/>
                  </a:cubicBezTo>
                  <a:cubicBezTo>
                    <a:pt x="138" y="19"/>
                    <a:pt x="138" y="19"/>
                    <a:pt x="138" y="19"/>
                  </a:cubicBezTo>
                  <a:cubicBezTo>
                    <a:pt x="138" y="19"/>
                    <a:pt x="138" y="19"/>
                    <a:pt x="138" y="19"/>
                  </a:cubicBezTo>
                  <a:cubicBezTo>
                    <a:pt x="138" y="19"/>
                    <a:pt x="138" y="19"/>
                    <a:pt x="138" y="19"/>
                  </a:cubicBezTo>
                  <a:cubicBezTo>
                    <a:pt x="138" y="19"/>
                    <a:pt x="139" y="19"/>
                    <a:pt x="139" y="20"/>
                  </a:cubicBezTo>
                  <a:cubicBezTo>
                    <a:pt x="140" y="21"/>
                    <a:pt x="140" y="23"/>
                    <a:pt x="139" y="25"/>
                  </a:cubicBezTo>
                  <a:cubicBezTo>
                    <a:pt x="121" y="43"/>
                    <a:pt x="121" y="43"/>
                    <a:pt x="121" y="43"/>
                  </a:cubicBezTo>
                  <a:cubicBezTo>
                    <a:pt x="120" y="43"/>
                    <a:pt x="119" y="44"/>
                    <a:pt x="118" y="43"/>
                  </a:cubicBezTo>
                  <a:cubicBezTo>
                    <a:pt x="108" y="41"/>
                    <a:pt x="108" y="41"/>
                    <a:pt x="108" y="41"/>
                  </a:cubicBezTo>
                  <a:cubicBezTo>
                    <a:pt x="103" y="46"/>
                    <a:pt x="103" y="46"/>
                    <a:pt x="103" y="46"/>
                  </a:cubicBezTo>
                  <a:cubicBezTo>
                    <a:pt x="108" y="53"/>
                    <a:pt x="112" y="62"/>
                    <a:pt x="112" y="72"/>
                  </a:cubicBezTo>
                  <a:cubicBezTo>
                    <a:pt x="112" y="84"/>
                    <a:pt x="107" y="95"/>
                    <a:pt x="99" y="102"/>
                  </a:cubicBezTo>
                  <a:cubicBezTo>
                    <a:pt x="99" y="102"/>
                    <a:pt x="99" y="102"/>
                    <a:pt x="99" y="102"/>
                  </a:cubicBezTo>
                  <a:cubicBezTo>
                    <a:pt x="91" y="110"/>
                    <a:pt x="81" y="115"/>
                    <a:pt x="69" y="115"/>
                  </a:cubicBezTo>
                  <a:cubicBezTo>
                    <a:pt x="57" y="115"/>
                    <a:pt x="46" y="110"/>
                    <a:pt x="39" y="102"/>
                  </a:cubicBezTo>
                  <a:cubicBezTo>
                    <a:pt x="31" y="95"/>
                    <a:pt x="26" y="84"/>
                    <a:pt x="26" y="72"/>
                  </a:cubicBezTo>
                  <a:cubicBezTo>
                    <a:pt x="26" y="60"/>
                    <a:pt x="31" y="50"/>
                    <a:pt x="39" y="42"/>
                  </a:cubicBezTo>
                  <a:cubicBezTo>
                    <a:pt x="46" y="34"/>
                    <a:pt x="57" y="29"/>
                    <a:pt x="69" y="29"/>
                  </a:cubicBezTo>
                  <a:cubicBezTo>
                    <a:pt x="79" y="29"/>
                    <a:pt x="88" y="33"/>
                    <a:pt x="95" y="38"/>
                  </a:cubicBezTo>
                  <a:cubicBezTo>
                    <a:pt x="100" y="33"/>
                    <a:pt x="100" y="33"/>
                    <a:pt x="100" y="33"/>
                  </a:cubicBezTo>
                  <a:cubicBezTo>
                    <a:pt x="98" y="23"/>
                    <a:pt x="98" y="23"/>
                    <a:pt x="98" y="23"/>
                  </a:cubicBezTo>
                  <a:cubicBezTo>
                    <a:pt x="97" y="22"/>
                    <a:pt x="98" y="21"/>
                    <a:pt x="98" y="20"/>
                  </a:cubicBezTo>
                  <a:close/>
                  <a:moveTo>
                    <a:pt x="124" y="55"/>
                  </a:moveTo>
                  <a:cubicBezTo>
                    <a:pt x="124" y="55"/>
                    <a:pt x="124" y="55"/>
                    <a:pt x="124" y="55"/>
                  </a:cubicBezTo>
                  <a:cubicBezTo>
                    <a:pt x="124" y="52"/>
                    <a:pt x="125" y="49"/>
                    <a:pt x="128" y="48"/>
                  </a:cubicBezTo>
                  <a:cubicBezTo>
                    <a:pt x="131" y="47"/>
                    <a:pt x="134" y="49"/>
                    <a:pt x="135" y="52"/>
                  </a:cubicBezTo>
                  <a:cubicBezTo>
                    <a:pt x="136" y="55"/>
                    <a:pt x="137" y="58"/>
                    <a:pt x="137" y="62"/>
                  </a:cubicBezTo>
                  <a:cubicBezTo>
                    <a:pt x="138" y="65"/>
                    <a:pt x="138" y="69"/>
                    <a:pt x="138" y="72"/>
                  </a:cubicBezTo>
                  <a:cubicBezTo>
                    <a:pt x="138" y="91"/>
                    <a:pt x="130" y="108"/>
                    <a:pt x="118" y="121"/>
                  </a:cubicBezTo>
                  <a:cubicBezTo>
                    <a:pt x="105" y="133"/>
                    <a:pt x="88" y="141"/>
                    <a:pt x="69" y="141"/>
                  </a:cubicBezTo>
                  <a:cubicBezTo>
                    <a:pt x="50" y="141"/>
                    <a:pt x="33" y="133"/>
                    <a:pt x="20" y="121"/>
                  </a:cubicBezTo>
                  <a:cubicBezTo>
                    <a:pt x="8" y="108"/>
                    <a:pt x="0" y="91"/>
                    <a:pt x="0" y="72"/>
                  </a:cubicBezTo>
                  <a:cubicBezTo>
                    <a:pt x="0" y="53"/>
                    <a:pt x="8" y="36"/>
                    <a:pt x="20" y="23"/>
                  </a:cubicBezTo>
                  <a:cubicBezTo>
                    <a:pt x="33" y="11"/>
                    <a:pt x="50" y="3"/>
                    <a:pt x="69" y="3"/>
                  </a:cubicBezTo>
                  <a:cubicBezTo>
                    <a:pt x="72" y="3"/>
                    <a:pt x="76" y="3"/>
                    <a:pt x="79" y="4"/>
                  </a:cubicBezTo>
                  <a:cubicBezTo>
                    <a:pt x="82" y="4"/>
                    <a:pt x="86" y="5"/>
                    <a:pt x="89" y="6"/>
                  </a:cubicBezTo>
                  <a:cubicBezTo>
                    <a:pt x="92" y="7"/>
                    <a:pt x="93" y="10"/>
                    <a:pt x="93" y="13"/>
                  </a:cubicBezTo>
                  <a:cubicBezTo>
                    <a:pt x="92" y="16"/>
                    <a:pt x="89" y="17"/>
                    <a:pt x="86" y="16"/>
                  </a:cubicBezTo>
                  <a:cubicBezTo>
                    <a:pt x="83" y="16"/>
                    <a:pt x="80" y="15"/>
                    <a:pt x="77" y="15"/>
                  </a:cubicBezTo>
                  <a:cubicBezTo>
                    <a:pt x="75" y="14"/>
                    <a:pt x="72" y="14"/>
                    <a:pt x="69" y="14"/>
                  </a:cubicBezTo>
                  <a:cubicBezTo>
                    <a:pt x="53" y="14"/>
                    <a:pt x="38" y="21"/>
                    <a:pt x="28" y="31"/>
                  </a:cubicBezTo>
                  <a:cubicBezTo>
                    <a:pt x="17" y="42"/>
                    <a:pt x="11" y="56"/>
                    <a:pt x="11" y="72"/>
                  </a:cubicBezTo>
                  <a:cubicBezTo>
                    <a:pt x="11" y="88"/>
                    <a:pt x="17" y="103"/>
                    <a:pt x="28" y="113"/>
                  </a:cubicBezTo>
                  <a:cubicBezTo>
                    <a:pt x="38" y="124"/>
                    <a:pt x="53" y="130"/>
                    <a:pt x="69" y="130"/>
                  </a:cubicBezTo>
                  <a:cubicBezTo>
                    <a:pt x="85" y="130"/>
                    <a:pt x="99" y="124"/>
                    <a:pt x="110" y="113"/>
                  </a:cubicBezTo>
                  <a:cubicBezTo>
                    <a:pt x="120" y="103"/>
                    <a:pt x="127" y="88"/>
                    <a:pt x="127" y="72"/>
                  </a:cubicBezTo>
                  <a:cubicBezTo>
                    <a:pt x="127" y="69"/>
                    <a:pt x="127" y="66"/>
                    <a:pt x="126" y="64"/>
                  </a:cubicBezTo>
                  <a:cubicBezTo>
                    <a:pt x="126" y="61"/>
                    <a:pt x="125" y="58"/>
                    <a:pt x="124" y="55"/>
                  </a:cubicBezTo>
                  <a:close/>
                  <a:moveTo>
                    <a:pt x="69" y="52"/>
                  </a:moveTo>
                  <a:cubicBezTo>
                    <a:pt x="69" y="52"/>
                    <a:pt x="69" y="52"/>
                    <a:pt x="69" y="52"/>
                  </a:cubicBezTo>
                  <a:cubicBezTo>
                    <a:pt x="72" y="52"/>
                    <a:pt x="76" y="53"/>
                    <a:pt x="78" y="55"/>
                  </a:cubicBezTo>
                  <a:cubicBezTo>
                    <a:pt x="90" y="43"/>
                    <a:pt x="90" y="43"/>
                    <a:pt x="90" y="43"/>
                  </a:cubicBezTo>
                  <a:cubicBezTo>
                    <a:pt x="84" y="38"/>
                    <a:pt x="77" y="36"/>
                    <a:pt x="69" y="36"/>
                  </a:cubicBezTo>
                  <a:cubicBezTo>
                    <a:pt x="59" y="36"/>
                    <a:pt x="50" y="40"/>
                    <a:pt x="43" y="46"/>
                  </a:cubicBezTo>
                  <a:cubicBezTo>
                    <a:pt x="43" y="46"/>
                    <a:pt x="43" y="46"/>
                    <a:pt x="43" y="46"/>
                  </a:cubicBezTo>
                  <a:cubicBezTo>
                    <a:pt x="43" y="46"/>
                    <a:pt x="43" y="46"/>
                    <a:pt x="43" y="46"/>
                  </a:cubicBezTo>
                  <a:cubicBezTo>
                    <a:pt x="37" y="53"/>
                    <a:pt x="33" y="62"/>
                    <a:pt x="33" y="72"/>
                  </a:cubicBezTo>
                  <a:cubicBezTo>
                    <a:pt x="33" y="82"/>
                    <a:pt x="37" y="91"/>
                    <a:pt x="43" y="98"/>
                  </a:cubicBezTo>
                  <a:cubicBezTo>
                    <a:pt x="50" y="104"/>
                    <a:pt x="59" y="108"/>
                    <a:pt x="69" y="108"/>
                  </a:cubicBezTo>
                  <a:cubicBezTo>
                    <a:pt x="79" y="108"/>
                    <a:pt x="88" y="104"/>
                    <a:pt x="94" y="98"/>
                  </a:cubicBezTo>
                  <a:cubicBezTo>
                    <a:pt x="95" y="98"/>
                    <a:pt x="95" y="98"/>
                    <a:pt x="95" y="98"/>
                  </a:cubicBezTo>
                  <a:cubicBezTo>
                    <a:pt x="101" y="91"/>
                    <a:pt x="105" y="82"/>
                    <a:pt x="105" y="72"/>
                  </a:cubicBezTo>
                  <a:cubicBezTo>
                    <a:pt x="105" y="64"/>
                    <a:pt x="103" y="57"/>
                    <a:pt x="98" y="51"/>
                  </a:cubicBezTo>
                  <a:cubicBezTo>
                    <a:pt x="86" y="62"/>
                    <a:pt x="86" y="62"/>
                    <a:pt x="86" y="62"/>
                  </a:cubicBezTo>
                  <a:cubicBezTo>
                    <a:pt x="88" y="65"/>
                    <a:pt x="89" y="69"/>
                    <a:pt x="89" y="72"/>
                  </a:cubicBezTo>
                  <a:cubicBezTo>
                    <a:pt x="89" y="77"/>
                    <a:pt x="86" y="82"/>
                    <a:pt x="83" y="86"/>
                  </a:cubicBezTo>
                  <a:cubicBezTo>
                    <a:pt x="83" y="86"/>
                    <a:pt x="83" y="86"/>
                    <a:pt x="83" y="86"/>
                  </a:cubicBezTo>
                  <a:cubicBezTo>
                    <a:pt x="79" y="90"/>
                    <a:pt x="74" y="92"/>
                    <a:pt x="69" y="92"/>
                  </a:cubicBezTo>
                  <a:cubicBezTo>
                    <a:pt x="63" y="92"/>
                    <a:pt x="59" y="90"/>
                    <a:pt x="55" y="86"/>
                  </a:cubicBezTo>
                  <a:cubicBezTo>
                    <a:pt x="55" y="86"/>
                    <a:pt x="55" y="86"/>
                    <a:pt x="55" y="86"/>
                  </a:cubicBezTo>
                  <a:cubicBezTo>
                    <a:pt x="51" y="82"/>
                    <a:pt x="49" y="78"/>
                    <a:pt x="49" y="72"/>
                  </a:cubicBezTo>
                  <a:cubicBezTo>
                    <a:pt x="49" y="67"/>
                    <a:pt x="51" y="62"/>
                    <a:pt x="55" y="58"/>
                  </a:cubicBezTo>
                  <a:cubicBezTo>
                    <a:pt x="55" y="58"/>
                    <a:pt x="55" y="58"/>
                    <a:pt x="55" y="58"/>
                  </a:cubicBezTo>
                  <a:cubicBezTo>
                    <a:pt x="59" y="55"/>
                    <a:pt x="63" y="52"/>
                    <a:pt x="69" y="52"/>
                  </a:cubicBezTo>
                  <a:close/>
                  <a:moveTo>
                    <a:pt x="73" y="60"/>
                  </a:moveTo>
                  <a:cubicBezTo>
                    <a:pt x="73" y="60"/>
                    <a:pt x="73" y="60"/>
                    <a:pt x="73" y="60"/>
                  </a:cubicBezTo>
                  <a:cubicBezTo>
                    <a:pt x="72" y="59"/>
                    <a:pt x="71" y="59"/>
                    <a:pt x="69" y="59"/>
                  </a:cubicBezTo>
                  <a:cubicBezTo>
                    <a:pt x="65" y="59"/>
                    <a:pt x="62" y="60"/>
                    <a:pt x="60" y="63"/>
                  </a:cubicBezTo>
                  <a:cubicBezTo>
                    <a:pt x="60" y="63"/>
                    <a:pt x="60" y="63"/>
                    <a:pt x="60" y="63"/>
                  </a:cubicBezTo>
                  <a:cubicBezTo>
                    <a:pt x="57" y="65"/>
                    <a:pt x="56" y="68"/>
                    <a:pt x="56" y="72"/>
                  </a:cubicBezTo>
                  <a:cubicBezTo>
                    <a:pt x="56" y="76"/>
                    <a:pt x="57" y="79"/>
                    <a:pt x="60" y="81"/>
                  </a:cubicBezTo>
                  <a:cubicBezTo>
                    <a:pt x="62" y="84"/>
                    <a:pt x="65" y="85"/>
                    <a:pt x="69" y="85"/>
                  </a:cubicBezTo>
                  <a:cubicBezTo>
                    <a:pt x="73" y="85"/>
                    <a:pt x="76" y="84"/>
                    <a:pt x="78" y="81"/>
                  </a:cubicBezTo>
                  <a:cubicBezTo>
                    <a:pt x="78" y="81"/>
                    <a:pt x="78" y="81"/>
                    <a:pt x="78" y="81"/>
                  </a:cubicBezTo>
                  <a:cubicBezTo>
                    <a:pt x="81" y="79"/>
                    <a:pt x="82" y="76"/>
                    <a:pt x="82" y="72"/>
                  </a:cubicBezTo>
                  <a:cubicBezTo>
                    <a:pt x="82" y="70"/>
                    <a:pt x="82" y="69"/>
                    <a:pt x="81" y="68"/>
                  </a:cubicBezTo>
                  <a:cubicBezTo>
                    <a:pt x="73" y="76"/>
                    <a:pt x="73" y="76"/>
                    <a:pt x="73" y="76"/>
                  </a:cubicBezTo>
                  <a:cubicBezTo>
                    <a:pt x="71" y="78"/>
                    <a:pt x="67" y="78"/>
                    <a:pt x="65" y="76"/>
                  </a:cubicBezTo>
                  <a:cubicBezTo>
                    <a:pt x="63" y="74"/>
                    <a:pt x="63" y="70"/>
                    <a:pt x="65" y="68"/>
                  </a:cubicBezTo>
                  <a:cubicBezTo>
                    <a:pt x="73" y="60"/>
                    <a:pt x="73" y="60"/>
                    <a:pt x="73" y="60"/>
                  </a:cubicBezTo>
                  <a:close/>
                  <a:moveTo>
                    <a:pt x="117" y="10"/>
                  </a:moveTo>
                  <a:cubicBezTo>
                    <a:pt x="117" y="10"/>
                    <a:pt x="117" y="10"/>
                    <a:pt x="117" y="10"/>
                  </a:cubicBezTo>
                  <a:cubicBezTo>
                    <a:pt x="104" y="23"/>
                    <a:pt x="104" y="23"/>
                    <a:pt x="104" y="23"/>
                  </a:cubicBezTo>
                  <a:cubicBezTo>
                    <a:pt x="106" y="30"/>
                    <a:pt x="106" y="30"/>
                    <a:pt x="106" y="30"/>
                  </a:cubicBezTo>
                  <a:cubicBezTo>
                    <a:pt x="119" y="17"/>
                    <a:pt x="119" y="17"/>
                    <a:pt x="119" y="17"/>
                  </a:cubicBezTo>
                  <a:cubicBezTo>
                    <a:pt x="117" y="10"/>
                    <a:pt x="117" y="10"/>
                    <a:pt x="117" y="10"/>
                  </a:cubicBezTo>
                  <a:close/>
                  <a:moveTo>
                    <a:pt x="123" y="22"/>
                  </a:moveTo>
                  <a:cubicBezTo>
                    <a:pt x="123" y="22"/>
                    <a:pt x="123" y="22"/>
                    <a:pt x="123" y="22"/>
                  </a:cubicBezTo>
                  <a:cubicBezTo>
                    <a:pt x="111" y="35"/>
                    <a:pt x="111" y="35"/>
                    <a:pt x="111" y="35"/>
                  </a:cubicBezTo>
                  <a:cubicBezTo>
                    <a:pt x="118" y="37"/>
                    <a:pt x="118" y="37"/>
                    <a:pt x="118" y="37"/>
                  </a:cubicBezTo>
                  <a:cubicBezTo>
                    <a:pt x="131" y="24"/>
                    <a:pt x="131" y="24"/>
                    <a:pt x="131" y="24"/>
                  </a:cubicBezTo>
                  <a:cubicBezTo>
                    <a:pt x="123" y="22"/>
                    <a:pt x="123" y="22"/>
                    <a:pt x="123"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1219170"/>
              <a:endParaRPr lang="zh-CN" altLang="en-US" sz="2400">
                <a:solidFill>
                  <a:srgbClr val="333333"/>
                </a:solidFill>
                <a:latin typeface="Calibri"/>
                <a:ea typeface="宋体" panose="02010600030101010101" pitchFamily="2" charset="-122"/>
              </a:endParaRPr>
            </a:p>
          </p:txBody>
        </p:sp>
      </p:grpSp>
      <p:sp>
        <p:nvSpPr>
          <p:cNvPr id="21" name="Rectangle 39">
            <a:extLst>
              <a:ext uri="{FF2B5EF4-FFF2-40B4-BE49-F238E27FC236}">
                <a16:creationId xmlns:a16="http://schemas.microsoft.com/office/drawing/2014/main" id="{544AEE19-4634-4B87-8F46-9E801A49FEDA}"/>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22" name="组合 21">
            <a:extLst>
              <a:ext uri="{FF2B5EF4-FFF2-40B4-BE49-F238E27FC236}">
                <a16:creationId xmlns:a16="http://schemas.microsoft.com/office/drawing/2014/main" id="{B072EB7F-48AF-4317-98AC-1366E21927D8}"/>
              </a:ext>
            </a:extLst>
          </p:cNvPr>
          <p:cNvGrpSpPr/>
          <p:nvPr/>
        </p:nvGrpSpPr>
        <p:grpSpPr>
          <a:xfrm>
            <a:off x="554877" y="932724"/>
            <a:ext cx="1199456" cy="74689"/>
            <a:chOff x="0" y="2842590"/>
            <a:chExt cx="7054752" cy="89199"/>
          </a:xfrm>
        </p:grpSpPr>
        <p:sp>
          <p:nvSpPr>
            <p:cNvPr id="23" name="矩形 22">
              <a:extLst>
                <a:ext uri="{FF2B5EF4-FFF2-40B4-BE49-F238E27FC236}">
                  <a16:creationId xmlns:a16="http://schemas.microsoft.com/office/drawing/2014/main" id="{74A0B42A-1CA8-4FD7-85B4-F6D02FB3C5CD}"/>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24" name="矩形 23">
              <a:extLst>
                <a:ext uri="{FF2B5EF4-FFF2-40B4-BE49-F238E27FC236}">
                  <a16:creationId xmlns:a16="http://schemas.microsoft.com/office/drawing/2014/main" id="{D29909CC-905D-4932-B7C4-7CF951CDF84B}"/>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25" name="矩形 24">
              <a:extLst>
                <a:ext uri="{FF2B5EF4-FFF2-40B4-BE49-F238E27FC236}">
                  <a16:creationId xmlns:a16="http://schemas.microsoft.com/office/drawing/2014/main" id="{3F80D26E-8A51-49D9-8021-C4B361D08A07}"/>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26" name="矩形 25">
              <a:extLst>
                <a:ext uri="{FF2B5EF4-FFF2-40B4-BE49-F238E27FC236}">
                  <a16:creationId xmlns:a16="http://schemas.microsoft.com/office/drawing/2014/main" id="{68478D06-74B8-4071-B02C-1BB3881A19C6}"/>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randombar(horizontal)">
                                      <p:cBhvr>
                                        <p:cTn id="1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a:extLst>
              <a:ext uri="{FF2B5EF4-FFF2-40B4-BE49-F238E27FC236}">
                <a16:creationId xmlns:a16="http://schemas.microsoft.com/office/drawing/2014/main" id="{CA41F8FF-F7C7-4A98-8BB7-80EB8BF480D0}"/>
              </a:ext>
            </a:extLst>
          </p:cNvPr>
          <p:cNvGrpSpPr/>
          <p:nvPr/>
        </p:nvGrpSpPr>
        <p:grpSpPr>
          <a:xfrm>
            <a:off x="1165160" y="2516056"/>
            <a:ext cx="1510077" cy="1514445"/>
            <a:chOff x="4584701" y="522287"/>
            <a:chExt cx="2744788" cy="2752726"/>
          </a:xfrm>
          <a:solidFill>
            <a:srgbClr val="202A36"/>
          </a:solidFill>
        </p:grpSpPr>
        <p:sp>
          <p:nvSpPr>
            <p:cNvPr id="39" name="Oval 5">
              <a:extLst>
                <a:ext uri="{FF2B5EF4-FFF2-40B4-BE49-F238E27FC236}">
                  <a16:creationId xmlns:a16="http://schemas.microsoft.com/office/drawing/2014/main" id="{A2BC192C-29E0-4EC9-972C-E531B48612B3}"/>
                </a:ext>
              </a:extLst>
            </p:cNvPr>
            <p:cNvSpPr>
              <a:spLocks noChangeArrowheads="1"/>
            </p:cNvSpPr>
            <p:nvPr/>
          </p:nvSpPr>
          <p:spPr bwMode="auto">
            <a:xfrm>
              <a:off x="4837113" y="774700"/>
              <a:ext cx="2238375" cy="2246313"/>
            </a:xfrm>
            <a:prstGeom prst="ellipse">
              <a:avLst/>
            </a:pr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0" name="Freeform 6">
              <a:extLst>
                <a:ext uri="{FF2B5EF4-FFF2-40B4-BE49-F238E27FC236}">
                  <a16:creationId xmlns:a16="http://schemas.microsoft.com/office/drawing/2014/main" id="{04685D28-EFD1-4371-80AC-43206AF45899}"/>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42" name="矩形 41">
            <a:extLst>
              <a:ext uri="{FF2B5EF4-FFF2-40B4-BE49-F238E27FC236}">
                <a16:creationId xmlns:a16="http://schemas.microsoft.com/office/drawing/2014/main" id="{704141B5-1126-40ED-B9A4-7CACFC74C7C8}"/>
              </a:ext>
            </a:extLst>
          </p:cNvPr>
          <p:cNvSpPr/>
          <p:nvPr/>
        </p:nvSpPr>
        <p:spPr>
          <a:xfrm>
            <a:off x="3274541" y="2890468"/>
            <a:ext cx="8192529" cy="769441"/>
          </a:xfrm>
          <a:prstGeom prst="rect">
            <a:avLst/>
          </a:prstGeom>
        </p:spPr>
        <p:txBody>
          <a:bodyPr wrap="square">
            <a:spAutoFit/>
          </a:bodyPr>
          <a:lstStyle/>
          <a:p>
            <a:pPr lvl="0" algn="ctr">
              <a:defRPr/>
            </a:pPr>
            <a:r>
              <a:rPr lang="zh-CN" altLang="en-US" sz="4400" b="1" kern="100" dirty="0">
                <a:solidFill>
                  <a:srgbClr val="49889B"/>
                </a:solidFill>
                <a:latin typeface="微软雅黑" panose="020B0503020204020204" pitchFamily="34" charset="-122"/>
                <a:ea typeface="微软雅黑" panose="020B0503020204020204" pitchFamily="34" charset="-122"/>
                <a:cs typeface="Times New Roman" panose="02020603050405020304" pitchFamily="18" charset="0"/>
              </a:rPr>
              <a:t>六、论文总结</a:t>
            </a:r>
          </a:p>
        </p:txBody>
      </p:sp>
      <p:sp>
        <p:nvSpPr>
          <p:cNvPr id="7" name="Freeform 12">
            <a:extLst>
              <a:ext uri="{FF2B5EF4-FFF2-40B4-BE49-F238E27FC236}">
                <a16:creationId xmlns:a16="http://schemas.microsoft.com/office/drawing/2014/main" id="{5A52C2B1-8FDC-4994-A23A-0FC3FB2FB71F}"/>
              </a:ext>
            </a:extLst>
          </p:cNvPr>
          <p:cNvSpPr>
            <a:spLocks noEditPoints="1"/>
          </p:cNvSpPr>
          <p:nvPr/>
        </p:nvSpPr>
        <p:spPr bwMode="auto">
          <a:xfrm>
            <a:off x="1574954" y="2863063"/>
            <a:ext cx="689614" cy="796846"/>
          </a:xfrm>
          <a:custGeom>
            <a:avLst/>
            <a:gdLst>
              <a:gd name="T0" fmla="*/ 277 w 290"/>
              <a:gd name="T1" fmla="*/ 310 h 335"/>
              <a:gd name="T2" fmla="*/ 75 w 290"/>
              <a:gd name="T3" fmla="*/ 310 h 335"/>
              <a:gd name="T4" fmla="*/ 109 w 290"/>
              <a:gd name="T5" fmla="*/ 297 h 335"/>
              <a:gd name="T6" fmla="*/ 116 w 290"/>
              <a:gd name="T7" fmla="*/ 291 h 335"/>
              <a:gd name="T8" fmla="*/ 212 w 290"/>
              <a:gd name="T9" fmla="*/ 152 h 335"/>
              <a:gd name="T10" fmla="*/ 213 w 290"/>
              <a:gd name="T11" fmla="*/ 149 h 335"/>
              <a:gd name="T12" fmla="*/ 213 w 290"/>
              <a:gd name="T13" fmla="*/ 149 h 335"/>
              <a:gd name="T14" fmla="*/ 237 w 290"/>
              <a:gd name="T15" fmla="*/ 115 h 335"/>
              <a:gd name="T16" fmla="*/ 220 w 290"/>
              <a:gd name="T17" fmla="*/ 23 h 335"/>
              <a:gd name="T18" fmla="*/ 215 w 290"/>
              <a:gd name="T19" fmla="*/ 20 h 335"/>
              <a:gd name="T20" fmla="*/ 124 w 290"/>
              <a:gd name="T21" fmla="*/ 37 h 335"/>
              <a:gd name="T22" fmla="*/ 100 w 290"/>
              <a:gd name="T23" fmla="*/ 72 h 335"/>
              <a:gd name="T24" fmla="*/ 101 w 290"/>
              <a:gd name="T25" fmla="*/ 72 h 335"/>
              <a:gd name="T26" fmla="*/ 98 w 290"/>
              <a:gd name="T27" fmla="*/ 74 h 335"/>
              <a:gd name="T28" fmla="*/ 3 w 290"/>
              <a:gd name="T29" fmla="*/ 213 h 335"/>
              <a:gd name="T30" fmla="*/ 0 w 290"/>
              <a:gd name="T31" fmla="*/ 222 h 335"/>
              <a:gd name="T32" fmla="*/ 0 w 290"/>
              <a:gd name="T33" fmla="*/ 318 h 335"/>
              <a:gd name="T34" fmla="*/ 4 w 290"/>
              <a:gd name="T35" fmla="*/ 328 h 335"/>
              <a:gd name="T36" fmla="*/ 15 w 290"/>
              <a:gd name="T37" fmla="*/ 335 h 335"/>
              <a:gd name="T38" fmla="*/ 277 w 290"/>
              <a:gd name="T39" fmla="*/ 335 h 335"/>
              <a:gd name="T40" fmla="*/ 290 w 290"/>
              <a:gd name="T41" fmla="*/ 323 h 335"/>
              <a:gd name="T42" fmla="*/ 277 w 290"/>
              <a:gd name="T43" fmla="*/ 310 h 335"/>
              <a:gd name="T44" fmla="*/ 148 w 290"/>
              <a:gd name="T45" fmla="*/ 54 h 335"/>
              <a:gd name="T46" fmla="*/ 199 w 290"/>
              <a:gd name="T47" fmla="*/ 44 h 335"/>
              <a:gd name="T48" fmla="*/ 204 w 290"/>
              <a:gd name="T49" fmla="*/ 47 h 335"/>
              <a:gd name="T50" fmla="*/ 213 w 290"/>
              <a:gd name="T51" fmla="*/ 99 h 335"/>
              <a:gd name="T52" fmla="*/ 196 w 290"/>
              <a:gd name="T53" fmla="*/ 124 h 335"/>
              <a:gd name="T54" fmla="*/ 130 w 290"/>
              <a:gd name="T55" fmla="*/ 79 h 335"/>
              <a:gd name="T56" fmla="*/ 148 w 290"/>
              <a:gd name="T57" fmla="*/ 54 h 335"/>
              <a:gd name="T58" fmla="*/ 30 w 290"/>
              <a:gd name="T59" fmla="*/ 265 h 335"/>
              <a:gd name="T60" fmla="*/ 29 w 290"/>
              <a:gd name="T61" fmla="*/ 266 h 335"/>
              <a:gd name="T62" fmla="*/ 29 w 290"/>
              <a:gd name="T63" fmla="*/ 226 h 335"/>
              <a:gd name="T64" fmla="*/ 114 w 290"/>
              <a:gd name="T65" fmla="*/ 103 h 335"/>
              <a:gd name="T66" fmla="*/ 134 w 290"/>
              <a:gd name="T67" fmla="*/ 117 h 335"/>
              <a:gd name="T68" fmla="*/ 56 w 290"/>
              <a:gd name="T69" fmla="*/ 231 h 335"/>
              <a:gd name="T70" fmla="*/ 60 w 290"/>
              <a:gd name="T71" fmla="*/ 253 h 335"/>
              <a:gd name="T72" fmla="*/ 81 w 290"/>
              <a:gd name="T73" fmla="*/ 249 h 335"/>
              <a:gd name="T74" fmla="*/ 160 w 290"/>
              <a:gd name="T75" fmla="*/ 134 h 335"/>
              <a:gd name="T76" fmla="*/ 180 w 290"/>
              <a:gd name="T77" fmla="*/ 148 h 335"/>
              <a:gd name="T78" fmla="*/ 95 w 290"/>
              <a:gd name="T79" fmla="*/ 271 h 335"/>
              <a:gd name="T80" fmla="*/ 59 w 290"/>
              <a:gd name="T81" fmla="*/ 285 h 335"/>
              <a:gd name="T82" fmla="*/ 30 w 290"/>
              <a:gd name="T83" fmla="*/ 265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0" h="335">
                <a:moveTo>
                  <a:pt x="277" y="310"/>
                </a:moveTo>
                <a:cubicBezTo>
                  <a:pt x="75" y="310"/>
                  <a:pt x="75" y="310"/>
                  <a:pt x="75" y="310"/>
                </a:cubicBezTo>
                <a:cubicBezTo>
                  <a:pt x="109" y="297"/>
                  <a:pt x="109" y="297"/>
                  <a:pt x="109" y="297"/>
                </a:cubicBezTo>
                <a:cubicBezTo>
                  <a:pt x="112" y="295"/>
                  <a:pt x="114" y="294"/>
                  <a:pt x="116" y="291"/>
                </a:cubicBezTo>
                <a:cubicBezTo>
                  <a:pt x="212" y="152"/>
                  <a:pt x="212" y="152"/>
                  <a:pt x="212" y="152"/>
                </a:cubicBezTo>
                <a:cubicBezTo>
                  <a:pt x="212" y="151"/>
                  <a:pt x="213" y="150"/>
                  <a:pt x="213" y="149"/>
                </a:cubicBezTo>
                <a:cubicBezTo>
                  <a:pt x="213" y="149"/>
                  <a:pt x="213" y="149"/>
                  <a:pt x="213" y="149"/>
                </a:cubicBezTo>
                <a:cubicBezTo>
                  <a:pt x="237" y="115"/>
                  <a:pt x="237" y="115"/>
                  <a:pt x="237" y="115"/>
                </a:cubicBezTo>
                <a:cubicBezTo>
                  <a:pt x="258" y="85"/>
                  <a:pt x="250" y="44"/>
                  <a:pt x="220" y="23"/>
                </a:cubicBezTo>
                <a:cubicBezTo>
                  <a:pt x="215" y="20"/>
                  <a:pt x="215" y="20"/>
                  <a:pt x="215" y="20"/>
                </a:cubicBezTo>
                <a:cubicBezTo>
                  <a:pt x="185" y="0"/>
                  <a:pt x="144" y="7"/>
                  <a:pt x="124" y="37"/>
                </a:cubicBezTo>
                <a:cubicBezTo>
                  <a:pt x="100" y="72"/>
                  <a:pt x="100" y="72"/>
                  <a:pt x="100" y="72"/>
                </a:cubicBezTo>
                <a:cubicBezTo>
                  <a:pt x="101" y="72"/>
                  <a:pt x="101" y="72"/>
                  <a:pt x="101" y="72"/>
                </a:cubicBezTo>
                <a:cubicBezTo>
                  <a:pt x="100" y="73"/>
                  <a:pt x="99" y="73"/>
                  <a:pt x="98" y="74"/>
                </a:cubicBezTo>
                <a:cubicBezTo>
                  <a:pt x="3" y="213"/>
                  <a:pt x="3" y="213"/>
                  <a:pt x="3" y="213"/>
                </a:cubicBezTo>
                <a:cubicBezTo>
                  <a:pt x="1" y="216"/>
                  <a:pt x="0" y="219"/>
                  <a:pt x="0" y="222"/>
                </a:cubicBezTo>
                <a:cubicBezTo>
                  <a:pt x="0" y="318"/>
                  <a:pt x="0" y="318"/>
                  <a:pt x="0" y="318"/>
                </a:cubicBezTo>
                <a:cubicBezTo>
                  <a:pt x="0" y="322"/>
                  <a:pt x="1" y="325"/>
                  <a:pt x="4" y="328"/>
                </a:cubicBezTo>
                <a:cubicBezTo>
                  <a:pt x="6" y="332"/>
                  <a:pt x="10" y="335"/>
                  <a:pt x="15" y="335"/>
                </a:cubicBezTo>
                <a:cubicBezTo>
                  <a:pt x="277" y="335"/>
                  <a:pt x="277" y="335"/>
                  <a:pt x="277" y="335"/>
                </a:cubicBezTo>
                <a:cubicBezTo>
                  <a:pt x="284" y="335"/>
                  <a:pt x="290" y="330"/>
                  <a:pt x="290" y="323"/>
                </a:cubicBezTo>
                <a:cubicBezTo>
                  <a:pt x="290" y="316"/>
                  <a:pt x="284" y="310"/>
                  <a:pt x="277" y="310"/>
                </a:cubicBezTo>
                <a:close/>
                <a:moveTo>
                  <a:pt x="148" y="54"/>
                </a:moveTo>
                <a:cubicBezTo>
                  <a:pt x="159" y="37"/>
                  <a:pt x="182" y="33"/>
                  <a:pt x="199" y="44"/>
                </a:cubicBezTo>
                <a:cubicBezTo>
                  <a:pt x="204" y="47"/>
                  <a:pt x="204" y="47"/>
                  <a:pt x="204" y="47"/>
                </a:cubicBezTo>
                <a:cubicBezTo>
                  <a:pt x="220" y="59"/>
                  <a:pt x="225" y="82"/>
                  <a:pt x="213" y="99"/>
                </a:cubicBezTo>
                <a:cubicBezTo>
                  <a:pt x="196" y="124"/>
                  <a:pt x="196" y="124"/>
                  <a:pt x="196" y="124"/>
                </a:cubicBezTo>
                <a:cubicBezTo>
                  <a:pt x="130" y="79"/>
                  <a:pt x="130" y="79"/>
                  <a:pt x="130" y="79"/>
                </a:cubicBezTo>
                <a:lnTo>
                  <a:pt x="148" y="54"/>
                </a:lnTo>
                <a:close/>
                <a:moveTo>
                  <a:pt x="30" y="265"/>
                </a:moveTo>
                <a:cubicBezTo>
                  <a:pt x="29" y="266"/>
                  <a:pt x="29" y="266"/>
                  <a:pt x="29" y="266"/>
                </a:cubicBezTo>
                <a:cubicBezTo>
                  <a:pt x="29" y="226"/>
                  <a:pt x="29" y="226"/>
                  <a:pt x="29" y="226"/>
                </a:cubicBezTo>
                <a:cubicBezTo>
                  <a:pt x="114" y="103"/>
                  <a:pt x="114" y="103"/>
                  <a:pt x="114" y="103"/>
                </a:cubicBezTo>
                <a:cubicBezTo>
                  <a:pt x="134" y="117"/>
                  <a:pt x="134" y="117"/>
                  <a:pt x="134" y="117"/>
                </a:cubicBezTo>
                <a:cubicBezTo>
                  <a:pt x="56" y="231"/>
                  <a:pt x="56" y="231"/>
                  <a:pt x="56" y="231"/>
                </a:cubicBezTo>
                <a:cubicBezTo>
                  <a:pt x="51" y="238"/>
                  <a:pt x="53" y="248"/>
                  <a:pt x="60" y="253"/>
                </a:cubicBezTo>
                <a:cubicBezTo>
                  <a:pt x="67" y="258"/>
                  <a:pt x="76" y="256"/>
                  <a:pt x="81" y="249"/>
                </a:cubicBezTo>
                <a:cubicBezTo>
                  <a:pt x="160" y="134"/>
                  <a:pt x="160" y="134"/>
                  <a:pt x="160" y="134"/>
                </a:cubicBezTo>
                <a:cubicBezTo>
                  <a:pt x="180" y="148"/>
                  <a:pt x="180" y="148"/>
                  <a:pt x="180" y="148"/>
                </a:cubicBezTo>
                <a:cubicBezTo>
                  <a:pt x="95" y="271"/>
                  <a:pt x="95" y="271"/>
                  <a:pt x="95" y="271"/>
                </a:cubicBezTo>
                <a:cubicBezTo>
                  <a:pt x="59" y="285"/>
                  <a:pt x="59" y="285"/>
                  <a:pt x="59" y="285"/>
                </a:cubicBezTo>
                <a:lnTo>
                  <a:pt x="30" y="265"/>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200506396"/>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9" presetClass="entr" presetSubtype="0" fill="hold" grpId="0" nodeType="after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dissolve">
                                      <p:cBhvr>
                                        <p:cTn id="1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063552" y="2135782"/>
            <a:ext cx="2976331" cy="2977249"/>
          </a:xfrm>
          <a:prstGeom prst="ellipse">
            <a:avLst/>
          </a:prstGeom>
          <a:blipFill dpi="0" rotWithShape="1">
            <a:blip r:embed="rId3"/>
            <a:srcRect/>
            <a:stretch>
              <a:fillRect/>
            </a:stretch>
          </a:blip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 name="椭圆 2"/>
          <p:cNvSpPr/>
          <p:nvPr/>
        </p:nvSpPr>
        <p:spPr>
          <a:xfrm>
            <a:off x="1103445" y="2194399"/>
            <a:ext cx="864096" cy="864363"/>
          </a:xfrm>
          <a:prstGeom prst="ellipse">
            <a:avLst/>
          </a:prstGeom>
          <a:solidFill>
            <a:srgbClr val="49889B"/>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4" name="椭圆 3"/>
          <p:cNvSpPr/>
          <p:nvPr/>
        </p:nvSpPr>
        <p:spPr>
          <a:xfrm>
            <a:off x="4751851" y="1654405"/>
            <a:ext cx="864096" cy="864363"/>
          </a:xfrm>
          <a:prstGeom prst="ellipse">
            <a:avLst/>
          </a:prstGeom>
          <a:solidFill>
            <a:srgbClr val="6BA6B9"/>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5" name="椭圆 4"/>
          <p:cNvSpPr/>
          <p:nvPr/>
        </p:nvSpPr>
        <p:spPr>
          <a:xfrm>
            <a:off x="1487488" y="4020199"/>
            <a:ext cx="1510480" cy="1510947"/>
          </a:xfrm>
          <a:prstGeom prst="ellipse">
            <a:avLst/>
          </a:prstGeom>
          <a:solidFill>
            <a:srgbClr val="6BA6B9"/>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6" name="椭圆 5"/>
          <p:cNvSpPr/>
          <p:nvPr/>
        </p:nvSpPr>
        <p:spPr>
          <a:xfrm>
            <a:off x="3956147" y="4207863"/>
            <a:ext cx="1915797" cy="1916388"/>
          </a:xfrm>
          <a:prstGeom prst="ellipse">
            <a:avLst/>
          </a:prstGeom>
          <a:solidFill>
            <a:srgbClr val="49889B"/>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7" name="Freeform 21"/>
          <p:cNvSpPr>
            <a:spLocks noEditPoints="1"/>
          </p:cNvSpPr>
          <p:nvPr/>
        </p:nvSpPr>
        <p:spPr bwMode="auto">
          <a:xfrm>
            <a:off x="4753844" y="4511187"/>
            <a:ext cx="320403" cy="327624"/>
          </a:xfrm>
          <a:custGeom>
            <a:avLst/>
            <a:gdLst>
              <a:gd name="T0" fmla="*/ 26 w 90"/>
              <a:gd name="T1" fmla="*/ 19 h 91"/>
              <a:gd name="T2" fmla="*/ 19 w 90"/>
              <a:gd name="T3" fmla="*/ 26 h 91"/>
              <a:gd name="T4" fmla="*/ 18 w 90"/>
              <a:gd name="T5" fmla="*/ 34 h 91"/>
              <a:gd name="T6" fmla="*/ 22 w 90"/>
              <a:gd name="T7" fmla="*/ 29 h 91"/>
              <a:gd name="T8" fmla="*/ 29 w 90"/>
              <a:gd name="T9" fmla="*/ 23 h 91"/>
              <a:gd name="T10" fmla="*/ 33 w 90"/>
              <a:gd name="T11" fmla="*/ 18 h 91"/>
              <a:gd name="T12" fmla="*/ 89 w 90"/>
              <a:gd name="T13" fmla="*/ 84 h 91"/>
              <a:gd name="T14" fmla="*/ 73 w 90"/>
              <a:gd name="T15" fmla="*/ 67 h 91"/>
              <a:gd name="T16" fmla="*/ 82 w 90"/>
              <a:gd name="T17" fmla="*/ 41 h 91"/>
              <a:gd name="T18" fmla="*/ 79 w 90"/>
              <a:gd name="T19" fmla="*/ 25 h 91"/>
              <a:gd name="T20" fmla="*/ 70 w 90"/>
              <a:gd name="T21" fmla="*/ 12 h 91"/>
              <a:gd name="T22" fmla="*/ 41 w 90"/>
              <a:gd name="T23" fmla="*/ 0 h 91"/>
              <a:gd name="T24" fmla="*/ 3 w 90"/>
              <a:gd name="T25" fmla="*/ 25 h 91"/>
              <a:gd name="T26" fmla="*/ 3 w 90"/>
              <a:gd name="T27" fmla="*/ 57 h 91"/>
              <a:gd name="T28" fmla="*/ 12 w 90"/>
              <a:gd name="T29" fmla="*/ 70 h 91"/>
              <a:gd name="T30" fmla="*/ 25 w 90"/>
              <a:gd name="T31" fmla="*/ 79 h 91"/>
              <a:gd name="T32" fmla="*/ 25 w 90"/>
              <a:gd name="T33" fmla="*/ 79 h 91"/>
              <a:gd name="T34" fmla="*/ 57 w 90"/>
              <a:gd name="T35" fmla="*/ 79 h 91"/>
              <a:gd name="T36" fmla="*/ 84 w 90"/>
              <a:gd name="T37" fmla="*/ 89 h 91"/>
              <a:gd name="T38" fmla="*/ 89 w 90"/>
              <a:gd name="T39" fmla="*/ 84 h 91"/>
              <a:gd name="T40" fmla="*/ 65 w 90"/>
              <a:gd name="T41" fmla="*/ 65 h 91"/>
              <a:gd name="T42" fmla="*/ 54 w 90"/>
              <a:gd name="T43" fmla="*/ 72 h 91"/>
              <a:gd name="T44" fmla="*/ 28 w 90"/>
              <a:gd name="T45" fmla="*/ 72 h 91"/>
              <a:gd name="T46" fmla="*/ 17 w 90"/>
              <a:gd name="T47" fmla="*/ 65 h 91"/>
              <a:gd name="T48" fmla="*/ 17 w 90"/>
              <a:gd name="T49" fmla="*/ 65 h 91"/>
              <a:gd name="T50" fmla="*/ 10 w 90"/>
              <a:gd name="T51" fmla="*/ 54 h 91"/>
              <a:gd name="T52" fmla="*/ 10 w 90"/>
              <a:gd name="T53" fmla="*/ 28 h 91"/>
              <a:gd name="T54" fmla="*/ 41 w 90"/>
              <a:gd name="T55" fmla="*/ 7 h 91"/>
              <a:gd name="T56" fmla="*/ 65 w 90"/>
              <a:gd name="T57" fmla="*/ 17 h 91"/>
              <a:gd name="T58" fmla="*/ 72 w 90"/>
              <a:gd name="T59" fmla="*/ 28 h 91"/>
              <a:gd name="T60" fmla="*/ 75 w 90"/>
              <a:gd name="T61" fmla="*/ 41 h 91"/>
              <a:gd name="T62" fmla="*/ 65 w 90"/>
              <a:gd name="T63" fmla="*/ 65 h 91"/>
              <a:gd name="T64" fmla="*/ 65 w 90"/>
              <a:gd name="T65" fmla="*/ 39 h 91"/>
              <a:gd name="T66" fmla="*/ 61 w 90"/>
              <a:gd name="T67" fmla="*/ 50 h 91"/>
              <a:gd name="T68" fmla="*/ 57 w 90"/>
              <a:gd name="T69" fmla="*/ 57 h 91"/>
              <a:gd name="T70" fmla="*/ 41 w 90"/>
              <a:gd name="T71" fmla="*/ 63 h 91"/>
              <a:gd name="T72" fmla="*/ 41 w 90"/>
              <a:gd name="T73" fmla="*/ 68 h 91"/>
              <a:gd name="T74" fmla="*/ 60 w 90"/>
              <a:gd name="T75" fmla="*/ 60 h 91"/>
              <a:gd name="T76" fmla="*/ 66 w 90"/>
              <a:gd name="T77" fmla="*/ 51 h 91"/>
              <a:gd name="T78" fmla="*/ 65 w 90"/>
              <a:gd name="T79" fmla="*/ 3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0" h="91">
                <a:moveTo>
                  <a:pt x="30" y="16"/>
                </a:moveTo>
                <a:cubicBezTo>
                  <a:pt x="29" y="17"/>
                  <a:pt x="27" y="18"/>
                  <a:pt x="26" y="19"/>
                </a:cubicBezTo>
                <a:cubicBezTo>
                  <a:pt x="25" y="20"/>
                  <a:pt x="23" y="21"/>
                  <a:pt x="22" y="22"/>
                </a:cubicBezTo>
                <a:cubicBezTo>
                  <a:pt x="21" y="23"/>
                  <a:pt x="20" y="25"/>
                  <a:pt x="19" y="26"/>
                </a:cubicBezTo>
                <a:cubicBezTo>
                  <a:pt x="18" y="28"/>
                  <a:pt x="17" y="29"/>
                  <a:pt x="16" y="31"/>
                </a:cubicBezTo>
                <a:cubicBezTo>
                  <a:pt x="16" y="32"/>
                  <a:pt x="16" y="33"/>
                  <a:pt x="18" y="34"/>
                </a:cubicBezTo>
                <a:cubicBezTo>
                  <a:pt x="19" y="34"/>
                  <a:pt x="20" y="34"/>
                  <a:pt x="20" y="32"/>
                </a:cubicBezTo>
                <a:cubicBezTo>
                  <a:pt x="21" y="31"/>
                  <a:pt x="22" y="30"/>
                  <a:pt x="22" y="29"/>
                </a:cubicBezTo>
                <a:cubicBezTo>
                  <a:pt x="23" y="28"/>
                  <a:pt x="24" y="26"/>
                  <a:pt x="25" y="25"/>
                </a:cubicBezTo>
                <a:cubicBezTo>
                  <a:pt x="26" y="24"/>
                  <a:pt x="27" y="23"/>
                  <a:pt x="29" y="23"/>
                </a:cubicBezTo>
                <a:cubicBezTo>
                  <a:pt x="30" y="22"/>
                  <a:pt x="31" y="21"/>
                  <a:pt x="32" y="21"/>
                </a:cubicBezTo>
                <a:cubicBezTo>
                  <a:pt x="33" y="20"/>
                  <a:pt x="34" y="19"/>
                  <a:pt x="33" y="18"/>
                </a:cubicBezTo>
                <a:cubicBezTo>
                  <a:pt x="33" y="17"/>
                  <a:pt x="32" y="16"/>
                  <a:pt x="30" y="16"/>
                </a:cubicBezTo>
                <a:close/>
                <a:moveTo>
                  <a:pt x="89" y="84"/>
                </a:moveTo>
                <a:cubicBezTo>
                  <a:pt x="89" y="84"/>
                  <a:pt x="89" y="84"/>
                  <a:pt x="89" y="84"/>
                </a:cubicBezTo>
                <a:cubicBezTo>
                  <a:pt x="73" y="67"/>
                  <a:pt x="73" y="67"/>
                  <a:pt x="73" y="67"/>
                </a:cubicBezTo>
                <a:cubicBezTo>
                  <a:pt x="75" y="64"/>
                  <a:pt x="77" y="61"/>
                  <a:pt x="79" y="57"/>
                </a:cubicBezTo>
                <a:cubicBezTo>
                  <a:pt x="81" y="52"/>
                  <a:pt x="82" y="47"/>
                  <a:pt x="82" y="41"/>
                </a:cubicBezTo>
                <a:cubicBezTo>
                  <a:pt x="82" y="36"/>
                  <a:pt x="81" y="30"/>
                  <a:pt x="79" y="26"/>
                </a:cubicBezTo>
                <a:cubicBezTo>
                  <a:pt x="79" y="25"/>
                  <a:pt x="79" y="25"/>
                  <a:pt x="79" y="25"/>
                </a:cubicBezTo>
                <a:cubicBezTo>
                  <a:pt x="77" y="20"/>
                  <a:pt x="74" y="16"/>
                  <a:pt x="70" y="12"/>
                </a:cubicBezTo>
                <a:cubicBezTo>
                  <a:pt x="70" y="12"/>
                  <a:pt x="70" y="12"/>
                  <a:pt x="70" y="12"/>
                </a:cubicBezTo>
                <a:cubicBezTo>
                  <a:pt x="66" y="8"/>
                  <a:pt x="62" y="5"/>
                  <a:pt x="57" y="3"/>
                </a:cubicBezTo>
                <a:cubicBezTo>
                  <a:pt x="52" y="1"/>
                  <a:pt x="46" y="0"/>
                  <a:pt x="41" y="0"/>
                </a:cubicBezTo>
                <a:cubicBezTo>
                  <a:pt x="29" y="0"/>
                  <a:pt x="19" y="4"/>
                  <a:pt x="12" y="12"/>
                </a:cubicBezTo>
                <a:cubicBezTo>
                  <a:pt x="8" y="16"/>
                  <a:pt x="5" y="20"/>
                  <a:pt x="3" y="25"/>
                </a:cubicBezTo>
                <a:cubicBezTo>
                  <a:pt x="1" y="30"/>
                  <a:pt x="0" y="36"/>
                  <a:pt x="0" y="41"/>
                </a:cubicBezTo>
                <a:cubicBezTo>
                  <a:pt x="0" y="47"/>
                  <a:pt x="1" y="52"/>
                  <a:pt x="3" y="57"/>
                </a:cubicBezTo>
                <a:cubicBezTo>
                  <a:pt x="3" y="57"/>
                  <a:pt x="3" y="57"/>
                  <a:pt x="3" y="57"/>
                </a:cubicBezTo>
                <a:cubicBezTo>
                  <a:pt x="5" y="62"/>
                  <a:pt x="8" y="66"/>
                  <a:pt x="12" y="70"/>
                </a:cubicBezTo>
                <a:cubicBezTo>
                  <a:pt x="12" y="70"/>
                  <a:pt x="12" y="70"/>
                  <a:pt x="12" y="70"/>
                </a:cubicBezTo>
                <a:cubicBezTo>
                  <a:pt x="16" y="74"/>
                  <a:pt x="20" y="77"/>
                  <a:pt x="25" y="79"/>
                </a:cubicBezTo>
                <a:cubicBezTo>
                  <a:pt x="25" y="79"/>
                  <a:pt x="25" y="79"/>
                  <a:pt x="25" y="79"/>
                </a:cubicBezTo>
                <a:cubicBezTo>
                  <a:pt x="25" y="79"/>
                  <a:pt x="25" y="79"/>
                  <a:pt x="25" y="79"/>
                </a:cubicBezTo>
                <a:cubicBezTo>
                  <a:pt x="30" y="81"/>
                  <a:pt x="35" y="82"/>
                  <a:pt x="41" y="82"/>
                </a:cubicBezTo>
                <a:cubicBezTo>
                  <a:pt x="46" y="82"/>
                  <a:pt x="52" y="81"/>
                  <a:pt x="57" y="79"/>
                </a:cubicBezTo>
                <a:cubicBezTo>
                  <a:pt x="61" y="78"/>
                  <a:pt x="64" y="75"/>
                  <a:pt x="67" y="73"/>
                </a:cubicBezTo>
                <a:cubicBezTo>
                  <a:pt x="84" y="89"/>
                  <a:pt x="84" y="89"/>
                  <a:pt x="84" y="89"/>
                </a:cubicBezTo>
                <a:cubicBezTo>
                  <a:pt x="85" y="91"/>
                  <a:pt x="88" y="91"/>
                  <a:pt x="89" y="89"/>
                </a:cubicBezTo>
                <a:cubicBezTo>
                  <a:pt x="90" y="88"/>
                  <a:pt x="90" y="85"/>
                  <a:pt x="89" y="84"/>
                </a:cubicBezTo>
                <a:close/>
                <a:moveTo>
                  <a:pt x="65" y="65"/>
                </a:moveTo>
                <a:cubicBezTo>
                  <a:pt x="65" y="65"/>
                  <a:pt x="65" y="65"/>
                  <a:pt x="65" y="65"/>
                </a:cubicBezTo>
                <a:cubicBezTo>
                  <a:pt x="65" y="65"/>
                  <a:pt x="65" y="65"/>
                  <a:pt x="65" y="65"/>
                </a:cubicBezTo>
                <a:cubicBezTo>
                  <a:pt x="62" y="68"/>
                  <a:pt x="58" y="71"/>
                  <a:pt x="54" y="72"/>
                </a:cubicBezTo>
                <a:cubicBezTo>
                  <a:pt x="50" y="74"/>
                  <a:pt x="45" y="75"/>
                  <a:pt x="41" y="75"/>
                </a:cubicBezTo>
                <a:cubicBezTo>
                  <a:pt x="36" y="75"/>
                  <a:pt x="32" y="74"/>
                  <a:pt x="28" y="72"/>
                </a:cubicBezTo>
                <a:cubicBezTo>
                  <a:pt x="28" y="72"/>
                  <a:pt x="28" y="72"/>
                  <a:pt x="28" y="72"/>
                </a:cubicBezTo>
                <a:cubicBezTo>
                  <a:pt x="24" y="71"/>
                  <a:pt x="20" y="68"/>
                  <a:pt x="17" y="65"/>
                </a:cubicBezTo>
                <a:cubicBezTo>
                  <a:pt x="17" y="65"/>
                  <a:pt x="17" y="65"/>
                  <a:pt x="17" y="65"/>
                </a:cubicBezTo>
                <a:cubicBezTo>
                  <a:pt x="17" y="65"/>
                  <a:pt x="17" y="65"/>
                  <a:pt x="17" y="65"/>
                </a:cubicBezTo>
                <a:cubicBezTo>
                  <a:pt x="14" y="62"/>
                  <a:pt x="11" y="58"/>
                  <a:pt x="10" y="54"/>
                </a:cubicBezTo>
                <a:cubicBezTo>
                  <a:pt x="10" y="54"/>
                  <a:pt x="10" y="54"/>
                  <a:pt x="10" y="54"/>
                </a:cubicBezTo>
                <a:cubicBezTo>
                  <a:pt x="8" y="50"/>
                  <a:pt x="7" y="46"/>
                  <a:pt x="7" y="41"/>
                </a:cubicBezTo>
                <a:cubicBezTo>
                  <a:pt x="7" y="37"/>
                  <a:pt x="8" y="32"/>
                  <a:pt x="10" y="28"/>
                </a:cubicBezTo>
                <a:cubicBezTo>
                  <a:pt x="11" y="24"/>
                  <a:pt x="14" y="20"/>
                  <a:pt x="17" y="17"/>
                </a:cubicBezTo>
                <a:cubicBezTo>
                  <a:pt x="23" y="11"/>
                  <a:pt x="32" y="7"/>
                  <a:pt x="41" y="7"/>
                </a:cubicBezTo>
                <a:cubicBezTo>
                  <a:pt x="45" y="7"/>
                  <a:pt x="50" y="8"/>
                  <a:pt x="54" y="10"/>
                </a:cubicBezTo>
                <a:cubicBezTo>
                  <a:pt x="58" y="12"/>
                  <a:pt x="62" y="14"/>
                  <a:pt x="65" y="17"/>
                </a:cubicBezTo>
                <a:cubicBezTo>
                  <a:pt x="65" y="17"/>
                  <a:pt x="65" y="17"/>
                  <a:pt x="65" y="17"/>
                </a:cubicBezTo>
                <a:cubicBezTo>
                  <a:pt x="68" y="21"/>
                  <a:pt x="70" y="24"/>
                  <a:pt x="72" y="28"/>
                </a:cubicBezTo>
                <a:cubicBezTo>
                  <a:pt x="72" y="28"/>
                  <a:pt x="72" y="28"/>
                  <a:pt x="72" y="28"/>
                </a:cubicBezTo>
                <a:cubicBezTo>
                  <a:pt x="74" y="32"/>
                  <a:pt x="75" y="37"/>
                  <a:pt x="75" y="41"/>
                </a:cubicBezTo>
                <a:cubicBezTo>
                  <a:pt x="75" y="46"/>
                  <a:pt x="74" y="50"/>
                  <a:pt x="72" y="54"/>
                </a:cubicBezTo>
                <a:cubicBezTo>
                  <a:pt x="70" y="58"/>
                  <a:pt x="68" y="62"/>
                  <a:pt x="65" y="65"/>
                </a:cubicBezTo>
                <a:close/>
                <a:moveTo>
                  <a:pt x="65" y="39"/>
                </a:moveTo>
                <a:cubicBezTo>
                  <a:pt x="65" y="39"/>
                  <a:pt x="65" y="39"/>
                  <a:pt x="65" y="39"/>
                </a:cubicBezTo>
                <a:cubicBezTo>
                  <a:pt x="64" y="39"/>
                  <a:pt x="63" y="40"/>
                  <a:pt x="63" y="41"/>
                </a:cubicBezTo>
                <a:cubicBezTo>
                  <a:pt x="63" y="44"/>
                  <a:pt x="62" y="47"/>
                  <a:pt x="61" y="50"/>
                </a:cubicBezTo>
                <a:cubicBezTo>
                  <a:pt x="61" y="50"/>
                  <a:pt x="61" y="50"/>
                  <a:pt x="61" y="50"/>
                </a:cubicBezTo>
                <a:cubicBezTo>
                  <a:pt x="60" y="52"/>
                  <a:pt x="59" y="55"/>
                  <a:pt x="57" y="57"/>
                </a:cubicBezTo>
                <a:cubicBezTo>
                  <a:pt x="54" y="59"/>
                  <a:pt x="52" y="60"/>
                  <a:pt x="49" y="62"/>
                </a:cubicBezTo>
                <a:cubicBezTo>
                  <a:pt x="47" y="63"/>
                  <a:pt x="44" y="63"/>
                  <a:pt x="41" y="63"/>
                </a:cubicBezTo>
                <a:cubicBezTo>
                  <a:pt x="40" y="63"/>
                  <a:pt x="39" y="64"/>
                  <a:pt x="39" y="66"/>
                </a:cubicBezTo>
                <a:cubicBezTo>
                  <a:pt x="39" y="67"/>
                  <a:pt x="40" y="68"/>
                  <a:pt x="41" y="68"/>
                </a:cubicBezTo>
                <a:cubicBezTo>
                  <a:pt x="44" y="68"/>
                  <a:pt x="48" y="67"/>
                  <a:pt x="51" y="66"/>
                </a:cubicBezTo>
                <a:cubicBezTo>
                  <a:pt x="54" y="64"/>
                  <a:pt x="57" y="63"/>
                  <a:pt x="60" y="60"/>
                </a:cubicBezTo>
                <a:cubicBezTo>
                  <a:pt x="62" y="58"/>
                  <a:pt x="64" y="55"/>
                  <a:pt x="66" y="51"/>
                </a:cubicBezTo>
                <a:cubicBezTo>
                  <a:pt x="66" y="51"/>
                  <a:pt x="66" y="51"/>
                  <a:pt x="66" y="51"/>
                </a:cubicBezTo>
                <a:cubicBezTo>
                  <a:pt x="67" y="48"/>
                  <a:pt x="68" y="45"/>
                  <a:pt x="68" y="41"/>
                </a:cubicBezTo>
                <a:cubicBezTo>
                  <a:pt x="68" y="40"/>
                  <a:pt x="67" y="39"/>
                  <a:pt x="65" y="3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1219170"/>
            <a:endParaRPr lang="zh-CN" altLang="en-US" sz="2400">
              <a:solidFill>
                <a:srgbClr val="333333"/>
              </a:solidFill>
              <a:latin typeface="Calibri"/>
              <a:ea typeface="宋体" panose="02010600030101010101" pitchFamily="2" charset="-122"/>
            </a:endParaRPr>
          </a:p>
        </p:txBody>
      </p:sp>
      <p:sp>
        <p:nvSpPr>
          <p:cNvPr id="9" name="Freeform 24"/>
          <p:cNvSpPr>
            <a:spLocks noEditPoints="1"/>
          </p:cNvSpPr>
          <p:nvPr/>
        </p:nvSpPr>
        <p:spPr bwMode="auto">
          <a:xfrm>
            <a:off x="1360161" y="2460988"/>
            <a:ext cx="350664" cy="331185"/>
          </a:xfrm>
          <a:custGeom>
            <a:avLst/>
            <a:gdLst>
              <a:gd name="T0" fmla="*/ 48 w 98"/>
              <a:gd name="T1" fmla="*/ 24 h 92"/>
              <a:gd name="T2" fmla="*/ 50 w 98"/>
              <a:gd name="T3" fmla="*/ 53 h 92"/>
              <a:gd name="T4" fmla="*/ 52 w 98"/>
              <a:gd name="T5" fmla="*/ 17 h 92"/>
              <a:gd name="T6" fmla="*/ 48 w 98"/>
              <a:gd name="T7" fmla="*/ 16 h 92"/>
              <a:gd name="T8" fmla="*/ 41 w 98"/>
              <a:gd name="T9" fmla="*/ 28 h 92"/>
              <a:gd name="T10" fmla="*/ 94 w 98"/>
              <a:gd name="T11" fmla="*/ 12 h 92"/>
              <a:gd name="T12" fmla="*/ 84 w 98"/>
              <a:gd name="T13" fmla="*/ 12 h 92"/>
              <a:gd name="T14" fmla="*/ 80 w 98"/>
              <a:gd name="T15" fmla="*/ 0 h 92"/>
              <a:gd name="T16" fmla="*/ 14 w 98"/>
              <a:gd name="T17" fmla="*/ 4 h 92"/>
              <a:gd name="T18" fmla="*/ 3 w 98"/>
              <a:gd name="T19" fmla="*/ 12 h 92"/>
              <a:gd name="T20" fmla="*/ 0 w 98"/>
              <a:gd name="T21" fmla="*/ 37 h 92"/>
              <a:gd name="T22" fmla="*/ 6 w 98"/>
              <a:gd name="T23" fmla="*/ 52 h 92"/>
              <a:gd name="T24" fmla="*/ 45 w 98"/>
              <a:gd name="T25" fmla="*/ 75 h 92"/>
              <a:gd name="T26" fmla="*/ 29 w 98"/>
              <a:gd name="T27" fmla="*/ 84 h 92"/>
              <a:gd name="T28" fmla="*/ 29 w 98"/>
              <a:gd name="T29" fmla="*/ 92 h 92"/>
              <a:gd name="T30" fmla="*/ 73 w 98"/>
              <a:gd name="T31" fmla="*/ 88 h 92"/>
              <a:gd name="T32" fmla="*/ 53 w 98"/>
              <a:gd name="T33" fmla="*/ 84 h 92"/>
              <a:gd name="T34" fmla="*/ 78 w 98"/>
              <a:gd name="T35" fmla="*/ 59 h 92"/>
              <a:gd name="T36" fmla="*/ 92 w 98"/>
              <a:gd name="T37" fmla="*/ 52 h 92"/>
              <a:gd name="T38" fmla="*/ 98 w 98"/>
              <a:gd name="T39" fmla="*/ 16 h 92"/>
              <a:gd name="T40" fmla="*/ 11 w 98"/>
              <a:gd name="T41" fmla="*/ 47 h 92"/>
              <a:gd name="T42" fmla="*/ 7 w 98"/>
              <a:gd name="T43" fmla="*/ 37 h 92"/>
              <a:gd name="T44" fmla="*/ 14 w 98"/>
              <a:gd name="T45" fmla="*/ 20 h 92"/>
              <a:gd name="T46" fmla="*/ 15 w 98"/>
              <a:gd name="T47" fmla="*/ 50 h 92"/>
              <a:gd name="T48" fmla="*/ 76 w 98"/>
              <a:gd name="T49" fmla="*/ 40 h 92"/>
              <a:gd name="T50" fmla="*/ 73 w 98"/>
              <a:gd name="T51" fmla="*/ 53 h 92"/>
              <a:gd name="T52" fmla="*/ 49 w 98"/>
              <a:gd name="T53" fmla="*/ 67 h 92"/>
              <a:gd name="T54" fmla="*/ 24 w 98"/>
              <a:gd name="T55" fmla="*/ 53 h 92"/>
              <a:gd name="T56" fmla="*/ 21 w 98"/>
              <a:gd name="T57" fmla="*/ 40 h 92"/>
              <a:gd name="T58" fmla="*/ 76 w 98"/>
              <a:gd name="T59" fmla="*/ 8 h 92"/>
              <a:gd name="T60" fmla="*/ 91 w 98"/>
              <a:gd name="T61" fmla="*/ 37 h 92"/>
              <a:gd name="T62" fmla="*/ 86 w 98"/>
              <a:gd name="T63" fmla="*/ 47 h 92"/>
              <a:gd name="T64" fmla="*/ 83 w 98"/>
              <a:gd name="T65" fmla="*/ 50 h 92"/>
              <a:gd name="T66" fmla="*/ 84 w 98"/>
              <a:gd name="T67" fmla="*/ 40 h 92"/>
              <a:gd name="T68" fmla="*/ 91 w 98"/>
              <a:gd name="T6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8" h="92">
                <a:moveTo>
                  <a:pt x="44" y="28"/>
                </a:moveTo>
                <a:cubicBezTo>
                  <a:pt x="48" y="24"/>
                  <a:pt x="48" y="24"/>
                  <a:pt x="48" y="24"/>
                </a:cubicBezTo>
                <a:cubicBezTo>
                  <a:pt x="48" y="51"/>
                  <a:pt x="48" y="51"/>
                  <a:pt x="48" y="51"/>
                </a:cubicBezTo>
                <a:cubicBezTo>
                  <a:pt x="48" y="52"/>
                  <a:pt x="49" y="53"/>
                  <a:pt x="50" y="53"/>
                </a:cubicBezTo>
                <a:cubicBezTo>
                  <a:pt x="51" y="53"/>
                  <a:pt x="52" y="52"/>
                  <a:pt x="52" y="51"/>
                </a:cubicBezTo>
                <a:cubicBezTo>
                  <a:pt x="52" y="17"/>
                  <a:pt x="52" y="17"/>
                  <a:pt x="52" y="17"/>
                </a:cubicBezTo>
                <a:cubicBezTo>
                  <a:pt x="52" y="16"/>
                  <a:pt x="51" y="15"/>
                  <a:pt x="50" y="15"/>
                </a:cubicBezTo>
                <a:cubicBezTo>
                  <a:pt x="49" y="15"/>
                  <a:pt x="48" y="15"/>
                  <a:pt x="48" y="16"/>
                </a:cubicBezTo>
                <a:cubicBezTo>
                  <a:pt x="41" y="25"/>
                  <a:pt x="41" y="25"/>
                  <a:pt x="41" y="25"/>
                </a:cubicBezTo>
                <a:cubicBezTo>
                  <a:pt x="40" y="26"/>
                  <a:pt x="40" y="28"/>
                  <a:pt x="41" y="28"/>
                </a:cubicBezTo>
                <a:cubicBezTo>
                  <a:pt x="42" y="29"/>
                  <a:pt x="44" y="29"/>
                  <a:pt x="44" y="28"/>
                </a:cubicBezTo>
                <a:close/>
                <a:moveTo>
                  <a:pt x="94" y="12"/>
                </a:moveTo>
                <a:cubicBezTo>
                  <a:pt x="94" y="12"/>
                  <a:pt x="94" y="12"/>
                  <a:pt x="94" y="12"/>
                </a:cubicBezTo>
                <a:cubicBezTo>
                  <a:pt x="84" y="12"/>
                  <a:pt x="84" y="12"/>
                  <a:pt x="84" y="12"/>
                </a:cubicBezTo>
                <a:cubicBezTo>
                  <a:pt x="84" y="4"/>
                  <a:pt x="84" y="4"/>
                  <a:pt x="84" y="4"/>
                </a:cubicBezTo>
                <a:cubicBezTo>
                  <a:pt x="84" y="2"/>
                  <a:pt x="82" y="0"/>
                  <a:pt x="80" y="0"/>
                </a:cubicBezTo>
                <a:cubicBezTo>
                  <a:pt x="17" y="0"/>
                  <a:pt x="17" y="0"/>
                  <a:pt x="17" y="0"/>
                </a:cubicBezTo>
                <a:cubicBezTo>
                  <a:pt x="15" y="0"/>
                  <a:pt x="14" y="2"/>
                  <a:pt x="14" y="4"/>
                </a:cubicBezTo>
                <a:cubicBezTo>
                  <a:pt x="14" y="12"/>
                  <a:pt x="14" y="12"/>
                  <a:pt x="14" y="12"/>
                </a:cubicBezTo>
                <a:cubicBezTo>
                  <a:pt x="3" y="12"/>
                  <a:pt x="3" y="12"/>
                  <a:pt x="3" y="12"/>
                </a:cubicBezTo>
                <a:cubicBezTo>
                  <a:pt x="1" y="12"/>
                  <a:pt x="0" y="14"/>
                  <a:pt x="0" y="16"/>
                </a:cubicBezTo>
                <a:cubicBezTo>
                  <a:pt x="0" y="37"/>
                  <a:pt x="0" y="37"/>
                  <a:pt x="0" y="37"/>
                </a:cubicBezTo>
                <a:cubicBezTo>
                  <a:pt x="0" y="43"/>
                  <a:pt x="2" y="48"/>
                  <a:pt x="6" y="52"/>
                </a:cubicBezTo>
                <a:cubicBezTo>
                  <a:pt x="6" y="52"/>
                  <a:pt x="6" y="52"/>
                  <a:pt x="6" y="52"/>
                </a:cubicBezTo>
                <a:cubicBezTo>
                  <a:pt x="9" y="56"/>
                  <a:pt x="14" y="58"/>
                  <a:pt x="19" y="59"/>
                </a:cubicBezTo>
                <a:cubicBezTo>
                  <a:pt x="25" y="68"/>
                  <a:pt x="35" y="74"/>
                  <a:pt x="45" y="75"/>
                </a:cubicBezTo>
                <a:cubicBezTo>
                  <a:pt x="45" y="84"/>
                  <a:pt x="45" y="84"/>
                  <a:pt x="45" y="84"/>
                </a:cubicBezTo>
                <a:cubicBezTo>
                  <a:pt x="29" y="84"/>
                  <a:pt x="29" y="84"/>
                  <a:pt x="29" y="84"/>
                </a:cubicBezTo>
                <a:cubicBezTo>
                  <a:pt x="27" y="84"/>
                  <a:pt x="25" y="86"/>
                  <a:pt x="25" y="88"/>
                </a:cubicBezTo>
                <a:cubicBezTo>
                  <a:pt x="25" y="90"/>
                  <a:pt x="27" y="92"/>
                  <a:pt x="29" y="92"/>
                </a:cubicBezTo>
                <a:cubicBezTo>
                  <a:pt x="69" y="92"/>
                  <a:pt x="69" y="92"/>
                  <a:pt x="69" y="92"/>
                </a:cubicBezTo>
                <a:cubicBezTo>
                  <a:pt x="71" y="92"/>
                  <a:pt x="73" y="90"/>
                  <a:pt x="73" y="88"/>
                </a:cubicBezTo>
                <a:cubicBezTo>
                  <a:pt x="73" y="86"/>
                  <a:pt x="71" y="84"/>
                  <a:pt x="69" y="84"/>
                </a:cubicBezTo>
                <a:cubicBezTo>
                  <a:pt x="53" y="84"/>
                  <a:pt x="53" y="84"/>
                  <a:pt x="53" y="84"/>
                </a:cubicBezTo>
                <a:cubicBezTo>
                  <a:pt x="53" y="75"/>
                  <a:pt x="53" y="75"/>
                  <a:pt x="53" y="75"/>
                </a:cubicBezTo>
                <a:cubicBezTo>
                  <a:pt x="63" y="74"/>
                  <a:pt x="73" y="68"/>
                  <a:pt x="78" y="59"/>
                </a:cubicBezTo>
                <a:cubicBezTo>
                  <a:pt x="84" y="58"/>
                  <a:pt x="88" y="56"/>
                  <a:pt x="92" y="53"/>
                </a:cubicBezTo>
                <a:cubicBezTo>
                  <a:pt x="92" y="52"/>
                  <a:pt x="92" y="52"/>
                  <a:pt x="92" y="52"/>
                </a:cubicBezTo>
                <a:cubicBezTo>
                  <a:pt x="96" y="48"/>
                  <a:pt x="98" y="43"/>
                  <a:pt x="98" y="37"/>
                </a:cubicBezTo>
                <a:cubicBezTo>
                  <a:pt x="98" y="16"/>
                  <a:pt x="98" y="16"/>
                  <a:pt x="98" y="16"/>
                </a:cubicBezTo>
                <a:cubicBezTo>
                  <a:pt x="98" y="14"/>
                  <a:pt x="96" y="12"/>
                  <a:pt x="94" y="12"/>
                </a:cubicBezTo>
                <a:close/>
                <a:moveTo>
                  <a:pt x="11" y="47"/>
                </a:moveTo>
                <a:cubicBezTo>
                  <a:pt x="11" y="47"/>
                  <a:pt x="11" y="47"/>
                  <a:pt x="11" y="47"/>
                </a:cubicBezTo>
                <a:cubicBezTo>
                  <a:pt x="9" y="44"/>
                  <a:pt x="7" y="41"/>
                  <a:pt x="7" y="37"/>
                </a:cubicBezTo>
                <a:cubicBezTo>
                  <a:pt x="7" y="20"/>
                  <a:pt x="7" y="20"/>
                  <a:pt x="7" y="20"/>
                </a:cubicBezTo>
                <a:cubicBezTo>
                  <a:pt x="14" y="20"/>
                  <a:pt x="14" y="20"/>
                  <a:pt x="14" y="20"/>
                </a:cubicBezTo>
                <a:cubicBezTo>
                  <a:pt x="14" y="40"/>
                  <a:pt x="14" y="40"/>
                  <a:pt x="14" y="40"/>
                </a:cubicBezTo>
                <a:cubicBezTo>
                  <a:pt x="14" y="44"/>
                  <a:pt x="14" y="47"/>
                  <a:pt x="15" y="50"/>
                </a:cubicBezTo>
                <a:cubicBezTo>
                  <a:pt x="14" y="49"/>
                  <a:pt x="12" y="48"/>
                  <a:pt x="11" y="47"/>
                </a:cubicBezTo>
                <a:close/>
                <a:moveTo>
                  <a:pt x="76" y="40"/>
                </a:moveTo>
                <a:cubicBezTo>
                  <a:pt x="76" y="40"/>
                  <a:pt x="76" y="40"/>
                  <a:pt x="76" y="40"/>
                </a:cubicBezTo>
                <a:cubicBezTo>
                  <a:pt x="76" y="45"/>
                  <a:pt x="75" y="49"/>
                  <a:pt x="73" y="53"/>
                </a:cubicBezTo>
                <a:cubicBezTo>
                  <a:pt x="73" y="53"/>
                  <a:pt x="73" y="53"/>
                  <a:pt x="73" y="53"/>
                </a:cubicBezTo>
                <a:cubicBezTo>
                  <a:pt x="69" y="62"/>
                  <a:pt x="59" y="67"/>
                  <a:pt x="49" y="67"/>
                </a:cubicBezTo>
                <a:cubicBezTo>
                  <a:pt x="39" y="67"/>
                  <a:pt x="29" y="62"/>
                  <a:pt x="24" y="53"/>
                </a:cubicBezTo>
                <a:cubicBezTo>
                  <a:pt x="24" y="53"/>
                  <a:pt x="24" y="53"/>
                  <a:pt x="24" y="53"/>
                </a:cubicBezTo>
                <a:cubicBezTo>
                  <a:pt x="22" y="49"/>
                  <a:pt x="21" y="45"/>
                  <a:pt x="21" y="40"/>
                </a:cubicBezTo>
                <a:cubicBezTo>
                  <a:pt x="21" y="40"/>
                  <a:pt x="21" y="40"/>
                  <a:pt x="21" y="40"/>
                </a:cubicBezTo>
                <a:cubicBezTo>
                  <a:pt x="21" y="8"/>
                  <a:pt x="21" y="8"/>
                  <a:pt x="21" y="8"/>
                </a:cubicBezTo>
                <a:cubicBezTo>
                  <a:pt x="76" y="8"/>
                  <a:pt x="76" y="8"/>
                  <a:pt x="76" y="8"/>
                </a:cubicBezTo>
                <a:cubicBezTo>
                  <a:pt x="76" y="40"/>
                  <a:pt x="76" y="40"/>
                  <a:pt x="76" y="40"/>
                </a:cubicBezTo>
                <a:close/>
                <a:moveTo>
                  <a:pt x="91" y="37"/>
                </a:moveTo>
                <a:cubicBezTo>
                  <a:pt x="91" y="37"/>
                  <a:pt x="91" y="37"/>
                  <a:pt x="91" y="37"/>
                </a:cubicBezTo>
                <a:cubicBezTo>
                  <a:pt x="91" y="41"/>
                  <a:pt x="89" y="44"/>
                  <a:pt x="86" y="47"/>
                </a:cubicBezTo>
                <a:cubicBezTo>
                  <a:pt x="86" y="47"/>
                  <a:pt x="86" y="47"/>
                  <a:pt x="86" y="47"/>
                </a:cubicBezTo>
                <a:cubicBezTo>
                  <a:pt x="85" y="48"/>
                  <a:pt x="84" y="49"/>
                  <a:pt x="83" y="50"/>
                </a:cubicBezTo>
                <a:cubicBezTo>
                  <a:pt x="84" y="47"/>
                  <a:pt x="84" y="44"/>
                  <a:pt x="84" y="40"/>
                </a:cubicBezTo>
                <a:cubicBezTo>
                  <a:pt x="84" y="40"/>
                  <a:pt x="84" y="40"/>
                  <a:pt x="84" y="40"/>
                </a:cubicBezTo>
                <a:cubicBezTo>
                  <a:pt x="84" y="20"/>
                  <a:pt x="84" y="20"/>
                  <a:pt x="84" y="20"/>
                </a:cubicBezTo>
                <a:cubicBezTo>
                  <a:pt x="91" y="20"/>
                  <a:pt x="91" y="20"/>
                  <a:pt x="91" y="20"/>
                </a:cubicBezTo>
                <a:cubicBezTo>
                  <a:pt x="91" y="37"/>
                  <a:pt x="91" y="37"/>
                  <a:pt x="91" y="3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1219170"/>
            <a:endParaRPr lang="zh-CN" altLang="en-US" sz="2400">
              <a:solidFill>
                <a:srgbClr val="333333"/>
              </a:solidFill>
              <a:latin typeface="Calibri"/>
              <a:ea typeface="宋体" panose="02010600030101010101" pitchFamily="2" charset="-122"/>
            </a:endParaRPr>
          </a:p>
        </p:txBody>
      </p:sp>
      <p:sp>
        <p:nvSpPr>
          <p:cNvPr id="10" name="Freeform 26"/>
          <p:cNvSpPr>
            <a:spLocks noEditPoints="1"/>
          </p:cNvSpPr>
          <p:nvPr/>
        </p:nvSpPr>
        <p:spPr bwMode="auto">
          <a:xfrm>
            <a:off x="4994397" y="1896067"/>
            <a:ext cx="379144" cy="381040"/>
          </a:xfrm>
          <a:custGeom>
            <a:avLst/>
            <a:gdLst>
              <a:gd name="T0" fmla="*/ 83 w 106"/>
              <a:gd name="T1" fmla="*/ 53 h 106"/>
              <a:gd name="T2" fmla="*/ 104 w 106"/>
              <a:gd name="T3" fmla="*/ 22 h 106"/>
              <a:gd name="T4" fmla="*/ 72 w 106"/>
              <a:gd name="T5" fmla="*/ 4 h 106"/>
              <a:gd name="T6" fmla="*/ 31 w 106"/>
              <a:gd name="T7" fmla="*/ 2 h 106"/>
              <a:gd name="T8" fmla="*/ 2 w 106"/>
              <a:gd name="T9" fmla="*/ 26 h 106"/>
              <a:gd name="T10" fmla="*/ 23 w 106"/>
              <a:gd name="T11" fmla="*/ 53 h 106"/>
              <a:gd name="T12" fmla="*/ 1 w 106"/>
              <a:gd name="T13" fmla="*/ 77 h 106"/>
              <a:gd name="T14" fmla="*/ 5 w 106"/>
              <a:gd name="T15" fmla="*/ 105 h 106"/>
              <a:gd name="T16" fmla="*/ 32 w 106"/>
              <a:gd name="T17" fmla="*/ 104 h 106"/>
              <a:gd name="T18" fmla="*/ 74 w 106"/>
              <a:gd name="T19" fmla="*/ 104 h 106"/>
              <a:gd name="T20" fmla="*/ 80 w 106"/>
              <a:gd name="T21" fmla="*/ 104 h 106"/>
              <a:gd name="T22" fmla="*/ 104 w 106"/>
              <a:gd name="T23" fmla="*/ 75 h 106"/>
              <a:gd name="T24" fmla="*/ 77 w 106"/>
              <a:gd name="T25" fmla="*/ 9 h 106"/>
              <a:gd name="T26" fmla="*/ 96 w 106"/>
              <a:gd name="T27" fmla="*/ 24 h 106"/>
              <a:gd name="T28" fmla="*/ 90 w 106"/>
              <a:gd name="T29" fmla="*/ 36 h 106"/>
              <a:gd name="T30" fmla="*/ 85 w 106"/>
              <a:gd name="T31" fmla="*/ 31 h 106"/>
              <a:gd name="T32" fmla="*/ 85 w 106"/>
              <a:gd name="T33" fmla="*/ 31 h 106"/>
              <a:gd name="T34" fmla="*/ 75 w 106"/>
              <a:gd name="T35" fmla="*/ 21 h 106"/>
              <a:gd name="T36" fmla="*/ 75 w 106"/>
              <a:gd name="T37" fmla="*/ 21 h 106"/>
              <a:gd name="T38" fmla="*/ 75 w 106"/>
              <a:gd name="T39" fmla="*/ 21 h 106"/>
              <a:gd name="T40" fmla="*/ 75 w 106"/>
              <a:gd name="T41" fmla="*/ 20 h 106"/>
              <a:gd name="T42" fmla="*/ 77 w 106"/>
              <a:gd name="T43" fmla="*/ 9 h 106"/>
              <a:gd name="T44" fmla="*/ 80 w 106"/>
              <a:gd name="T45" fmla="*/ 33 h 106"/>
              <a:gd name="T46" fmla="*/ 15 w 106"/>
              <a:gd name="T47" fmla="*/ 84 h 106"/>
              <a:gd name="T48" fmla="*/ 80 w 106"/>
              <a:gd name="T49" fmla="*/ 33 h 106"/>
              <a:gd name="T50" fmla="*/ 10 w 106"/>
              <a:gd name="T51" fmla="*/ 29 h 106"/>
              <a:gd name="T52" fmla="*/ 32 w 106"/>
              <a:gd name="T53" fmla="*/ 14 h 106"/>
              <a:gd name="T54" fmla="*/ 25 w 106"/>
              <a:gd name="T55" fmla="*/ 24 h 106"/>
              <a:gd name="T56" fmla="*/ 35 w 106"/>
              <a:gd name="T57" fmla="*/ 17 h 106"/>
              <a:gd name="T58" fmla="*/ 37 w 106"/>
              <a:gd name="T59" fmla="*/ 26 h 106"/>
              <a:gd name="T60" fmla="*/ 41 w 106"/>
              <a:gd name="T61" fmla="*/ 29 h 106"/>
              <a:gd name="T62" fmla="*/ 47 w 106"/>
              <a:gd name="T63" fmla="*/ 29 h 106"/>
              <a:gd name="T64" fmla="*/ 10 w 106"/>
              <a:gd name="T65" fmla="*/ 29 h 106"/>
              <a:gd name="T66" fmla="*/ 67 w 106"/>
              <a:gd name="T67" fmla="*/ 19 h 106"/>
              <a:gd name="T68" fmla="*/ 12 w 106"/>
              <a:gd name="T69" fmla="*/ 80 h 106"/>
              <a:gd name="T70" fmla="*/ 67 w 106"/>
              <a:gd name="T71" fmla="*/ 19 h 106"/>
              <a:gd name="T72" fmla="*/ 8 w 106"/>
              <a:gd name="T73" fmla="*/ 98 h 106"/>
              <a:gd name="T74" fmla="*/ 22 w 106"/>
              <a:gd name="T75" fmla="*/ 98 h 106"/>
              <a:gd name="T76" fmla="*/ 28 w 106"/>
              <a:gd name="T77" fmla="*/ 97 h 106"/>
              <a:gd name="T78" fmla="*/ 25 w 106"/>
              <a:gd name="T79" fmla="*/ 94 h 106"/>
              <a:gd name="T80" fmla="*/ 86 w 106"/>
              <a:gd name="T81" fmla="*/ 39 h 106"/>
              <a:gd name="T82" fmla="*/ 77 w 106"/>
              <a:gd name="T83" fmla="*/ 96 h 106"/>
              <a:gd name="T84" fmla="*/ 59 w 106"/>
              <a:gd name="T85" fmla="*/ 77 h 106"/>
              <a:gd name="T86" fmla="*/ 81 w 106"/>
              <a:gd name="T87" fmla="*/ 62 h 106"/>
              <a:gd name="T88" fmla="*/ 77 w 106"/>
              <a:gd name="T89" fmla="*/ 69 h 106"/>
              <a:gd name="T90" fmla="*/ 84 w 106"/>
              <a:gd name="T91" fmla="*/ 66 h 106"/>
              <a:gd name="T92" fmla="*/ 83 w 106"/>
              <a:gd name="T93" fmla="*/ 78 h 106"/>
              <a:gd name="T94" fmla="*/ 86 w 106"/>
              <a:gd name="T95" fmla="*/ 81 h 106"/>
              <a:gd name="T96" fmla="*/ 96 w 106"/>
              <a:gd name="T97" fmla="*/ 7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6" h="106">
                <a:moveTo>
                  <a:pt x="104" y="75"/>
                </a:moveTo>
                <a:cubicBezTo>
                  <a:pt x="83" y="53"/>
                  <a:pt x="83" y="53"/>
                  <a:pt x="83" y="53"/>
                </a:cubicBezTo>
                <a:cubicBezTo>
                  <a:pt x="102" y="34"/>
                  <a:pt x="102" y="34"/>
                  <a:pt x="102" y="34"/>
                </a:cubicBezTo>
                <a:cubicBezTo>
                  <a:pt x="105" y="31"/>
                  <a:pt x="106" y="27"/>
                  <a:pt x="104" y="22"/>
                </a:cubicBezTo>
                <a:cubicBezTo>
                  <a:pt x="102" y="17"/>
                  <a:pt x="92" y="9"/>
                  <a:pt x="87" y="4"/>
                </a:cubicBezTo>
                <a:cubicBezTo>
                  <a:pt x="83" y="0"/>
                  <a:pt x="76" y="0"/>
                  <a:pt x="72" y="4"/>
                </a:cubicBezTo>
                <a:cubicBezTo>
                  <a:pt x="52" y="23"/>
                  <a:pt x="52" y="23"/>
                  <a:pt x="52" y="23"/>
                </a:cubicBezTo>
                <a:cubicBezTo>
                  <a:pt x="31" y="2"/>
                  <a:pt x="31" y="2"/>
                  <a:pt x="31" y="2"/>
                </a:cubicBezTo>
                <a:cubicBezTo>
                  <a:pt x="30" y="1"/>
                  <a:pt x="27" y="1"/>
                  <a:pt x="26" y="2"/>
                </a:cubicBezTo>
                <a:cubicBezTo>
                  <a:pt x="2" y="26"/>
                  <a:pt x="2" y="26"/>
                  <a:pt x="2" y="26"/>
                </a:cubicBezTo>
                <a:cubicBezTo>
                  <a:pt x="0" y="28"/>
                  <a:pt x="0" y="30"/>
                  <a:pt x="2" y="31"/>
                </a:cubicBezTo>
                <a:cubicBezTo>
                  <a:pt x="23" y="53"/>
                  <a:pt x="23" y="53"/>
                  <a:pt x="23" y="53"/>
                </a:cubicBezTo>
                <a:cubicBezTo>
                  <a:pt x="2" y="74"/>
                  <a:pt x="2" y="74"/>
                  <a:pt x="2" y="74"/>
                </a:cubicBezTo>
                <a:cubicBezTo>
                  <a:pt x="1" y="75"/>
                  <a:pt x="1" y="76"/>
                  <a:pt x="1" y="77"/>
                </a:cubicBezTo>
                <a:cubicBezTo>
                  <a:pt x="1" y="85"/>
                  <a:pt x="1" y="93"/>
                  <a:pt x="1" y="101"/>
                </a:cubicBezTo>
                <a:cubicBezTo>
                  <a:pt x="1" y="103"/>
                  <a:pt x="2" y="105"/>
                  <a:pt x="5" y="105"/>
                </a:cubicBezTo>
                <a:cubicBezTo>
                  <a:pt x="29" y="105"/>
                  <a:pt x="29" y="105"/>
                  <a:pt x="29" y="105"/>
                </a:cubicBezTo>
                <a:cubicBezTo>
                  <a:pt x="30" y="105"/>
                  <a:pt x="31" y="105"/>
                  <a:pt x="32" y="104"/>
                </a:cubicBezTo>
                <a:cubicBezTo>
                  <a:pt x="53" y="83"/>
                  <a:pt x="53" y="83"/>
                  <a:pt x="53" y="83"/>
                </a:cubicBezTo>
                <a:cubicBezTo>
                  <a:pt x="74" y="104"/>
                  <a:pt x="74" y="104"/>
                  <a:pt x="74" y="104"/>
                </a:cubicBezTo>
                <a:cubicBezTo>
                  <a:pt x="75" y="104"/>
                  <a:pt x="75" y="104"/>
                  <a:pt x="75" y="104"/>
                </a:cubicBezTo>
                <a:cubicBezTo>
                  <a:pt x="76" y="106"/>
                  <a:pt x="78" y="106"/>
                  <a:pt x="80" y="104"/>
                </a:cubicBezTo>
                <a:cubicBezTo>
                  <a:pt x="104" y="80"/>
                  <a:pt x="104" y="80"/>
                  <a:pt x="104" y="80"/>
                </a:cubicBezTo>
                <a:cubicBezTo>
                  <a:pt x="105" y="79"/>
                  <a:pt x="105" y="76"/>
                  <a:pt x="104" y="75"/>
                </a:cubicBezTo>
                <a:close/>
                <a:moveTo>
                  <a:pt x="77" y="9"/>
                </a:moveTo>
                <a:cubicBezTo>
                  <a:pt x="77" y="9"/>
                  <a:pt x="77" y="9"/>
                  <a:pt x="77" y="9"/>
                </a:cubicBezTo>
                <a:cubicBezTo>
                  <a:pt x="78" y="8"/>
                  <a:pt x="80" y="8"/>
                  <a:pt x="82" y="9"/>
                </a:cubicBezTo>
                <a:cubicBezTo>
                  <a:pt x="87" y="14"/>
                  <a:pt x="92" y="19"/>
                  <a:pt x="96" y="24"/>
                </a:cubicBezTo>
                <a:cubicBezTo>
                  <a:pt x="98" y="26"/>
                  <a:pt x="98" y="28"/>
                  <a:pt x="96" y="29"/>
                </a:cubicBezTo>
                <a:cubicBezTo>
                  <a:pt x="90" y="36"/>
                  <a:pt x="90" y="36"/>
                  <a:pt x="90" y="36"/>
                </a:cubicBezTo>
                <a:cubicBezTo>
                  <a:pt x="85" y="31"/>
                  <a:pt x="85" y="31"/>
                  <a:pt x="85" y="31"/>
                </a:cubicBezTo>
                <a:cubicBezTo>
                  <a:pt x="85" y="31"/>
                  <a:pt x="85" y="31"/>
                  <a:pt x="85" y="31"/>
                </a:cubicBezTo>
                <a:cubicBezTo>
                  <a:pt x="85" y="31"/>
                  <a:pt x="85" y="31"/>
                  <a:pt x="85" y="31"/>
                </a:cubicBezTo>
                <a:cubicBezTo>
                  <a:pt x="85" y="31"/>
                  <a:pt x="85" y="31"/>
                  <a:pt x="85" y="31"/>
                </a:cubicBezTo>
                <a:cubicBezTo>
                  <a:pt x="85" y="31"/>
                  <a:pt x="85" y="31"/>
                  <a:pt x="85" y="31"/>
                </a:cubicBezTo>
                <a:cubicBezTo>
                  <a:pt x="75" y="21"/>
                  <a:pt x="75" y="21"/>
                  <a:pt x="75" y="21"/>
                </a:cubicBezTo>
                <a:cubicBezTo>
                  <a:pt x="75" y="21"/>
                  <a:pt x="75" y="21"/>
                  <a:pt x="75" y="21"/>
                </a:cubicBezTo>
                <a:cubicBezTo>
                  <a:pt x="75" y="21"/>
                  <a:pt x="75" y="21"/>
                  <a:pt x="75" y="21"/>
                </a:cubicBezTo>
                <a:cubicBezTo>
                  <a:pt x="75" y="21"/>
                  <a:pt x="75" y="21"/>
                  <a:pt x="75" y="21"/>
                </a:cubicBezTo>
                <a:cubicBezTo>
                  <a:pt x="75" y="21"/>
                  <a:pt x="75" y="21"/>
                  <a:pt x="75" y="21"/>
                </a:cubicBezTo>
                <a:cubicBezTo>
                  <a:pt x="75" y="21"/>
                  <a:pt x="75" y="21"/>
                  <a:pt x="75" y="21"/>
                </a:cubicBezTo>
                <a:cubicBezTo>
                  <a:pt x="75" y="20"/>
                  <a:pt x="75" y="20"/>
                  <a:pt x="75" y="20"/>
                </a:cubicBezTo>
                <a:cubicBezTo>
                  <a:pt x="70" y="16"/>
                  <a:pt x="70" y="16"/>
                  <a:pt x="70" y="16"/>
                </a:cubicBezTo>
                <a:cubicBezTo>
                  <a:pt x="77" y="9"/>
                  <a:pt x="77" y="9"/>
                  <a:pt x="77" y="9"/>
                </a:cubicBezTo>
                <a:close/>
                <a:moveTo>
                  <a:pt x="80" y="33"/>
                </a:moveTo>
                <a:cubicBezTo>
                  <a:pt x="80" y="33"/>
                  <a:pt x="80" y="33"/>
                  <a:pt x="80" y="33"/>
                </a:cubicBezTo>
                <a:cubicBezTo>
                  <a:pt x="61" y="52"/>
                  <a:pt x="42" y="72"/>
                  <a:pt x="22" y="91"/>
                </a:cubicBezTo>
                <a:cubicBezTo>
                  <a:pt x="15" y="84"/>
                  <a:pt x="15" y="84"/>
                  <a:pt x="15" y="84"/>
                </a:cubicBezTo>
                <a:cubicBezTo>
                  <a:pt x="73" y="25"/>
                  <a:pt x="73" y="25"/>
                  <a:pt x="73" y="25"/>
                </a:cubicBezTo>
                <a:cubicBezTo>
                  <a:pt x="76" y="28"/>
                  <a:pt x="78" y="30"/>
                  <a:pt x="80" y="33"/>
                </a:cubicBezTo>
                <a:close/>
                <a:moveTo>
                  <a:pt x="10" y="29"/>
                </a:moveTo>
                <a:cubicBezTo>
                  <a:pt x="10" y="29"/>
                  <a:pt x="10" y="29"/>
                  <a:pt x="10" y="29"/>
                </a:cubicBezTo>
                <a:cubicBezTo>
                  <a:pt x="29" y="10"/>
                  <a:pt x="29" y="10"/>
                  <a:pt x="29" y="10"/>
                </a:cubicBezTo>
                <a:cubicBezTo>
                  <a:pt x="32" y="14"/>
                  <a:pt x="32" y="14"/>
                  <a:pt x="32" y="14"/>
                </a:cubicBezTo>
                <a:cubicBezTo>
                  <a:pt x="25" y="20"/>
                  <a:pt x="25" y="20"/>
                  <a:pt x="25" y="20"/>
                </a:cubicBezTo>
                <a:cubicBezTo>
                  <a:pt x="25" y="21"/>
                  <a:pt x="25" y="23"/>
                  <a:pt x="25" y="24"/>
                </a:cubicBezTo>
                <a:cubicBezTo>
                  <a:pt x="26" y="24"/>
                  <a:pt x="28" y="24"/>
                  <a:pt x="29" y="24"/>
                </a:cubicBezTo>
                <a:cubicBezTo>
                  <a:pt x="35" y="17"/>
                  <a:pt x="35" y="17"/>
                  <a:pt x="35" y="17"/>
                </a:cubicBezTo>
                <a:cubicBezTo>
                  <a:pt x="41" y="22"/>
                  <a:pt x="41" y="22"/>
                  <a:pt x="41" y="22"/>
                </a:cubicBezTo>
                <a:cubicBezTo>
                  <a:pt x="37" y="26"/>
                  <a:pt x="37" y="26"/>
                  <a:pt x="37" y="26"/>
                </a:cubicBezTo>
                <a:cubicBezTo>
                  <a:pt x="36" y="27"/>
                  <a:pt x="36" y="28"/>
                  <a:pt x="37" y="29"/>
                </a:cubicBezTo>
                <a:cubicBezTo>
                  <a:pt x="38" y="30"/>
                  <a:pt x="40" y="30"/>
                  <a:pt x="41" y="29"/>
                </a:cubicBezTo>
                <a:cubicBezTo>
                  <a:pt x="44" y="26"/>
                  <a:pt x="44" y="26"/>
                  <a:pt x="44" y="26"/>
                </a:cubicBezTo>
                <a:cubicBezTo>
                  <a:pt x="47" y="29"/>
                  <a:pt x="47" y="29"/>
                  <a:pt x="47" y="29"/>
                </a:cubicBezTo>
                <a:cubicBezTo>
                  <a:pt x="29" y="47"/>
                  <a:pt x="29" y="47"/>
                  <a:pt x="29" y="47"/>
                </a:cubicBezTo>
                <a:cubicBezTo>
                  <a:pt x="10" y="29"/>
                  <a:pt x="10" y="29"/>
                  <a:pt x="10" y="29"/>
                </a:cubicBezTo>
                <a:close/>
                <a:moveTo>
                  <a:pt x="67" y="19"/>
                </a:moveTo>
                <a:cubicBezTo>
                  <a:pt x="67" y="19"/>
                  <a:pt x="67" y="19"/>
                  <a:pt x="67" y="19"/>
                </a:cubicBezTo>
                <a:cubicBezTo>
                  <a:pt x="70" y="22"/>
                  <a:pt x="70" y="22"/>
                  <a:pt x="70" y="22"/>
                </a:cubicBezTo>
                <a:cubicBezTo>
                  <a:pt x="12" y="80"/>
                  <a:pt x="12" y="80"/>
                  <a:pt x="12" y="80"/>
                </a:cubicBezTo>
                <a:cubicBezTo>
                  <a:pt x="9" y="78"/>
                  <a:pt x="9" y="78"/>
                  <a:pt x="9" y="78"/>
                </a:cubicBezTo>
                <a:cubicBezTo>
                  <a:pt x="67" y="19"/>
                  <a:pt x="67" y="19"/>
                  <a:pt x="67" y="19"/>
                </a:cubicBezTo>
                <a:close/>
                <a:moveTo>
                  <a:pt x="8" y="98"/>
                </a:moveTo>
                <a:cubicBezTo>
                  <a:pt x="8" y="98"/>
                  <a:pt x="8" y="98"/>
                  <a:pt x="8" y="98"/>
                </a:cubicBezTo>
                <a:cubicBezTo>
                  <a:pt x="8" y="84"/>
                  <a:pt x="8" y="84"/>
                  <a:pt x="8" y="84"/>
                </a:cubicBezTo>
                <a:cubicBezTo>
                  <a:pt x="22" y="98"/>
                  <a:pt x="22" y="98"/>
                  <a:pt x="22" y="98"/>
                </a:cubicBezTo>
                <a:cubicBezTo>
                  <a:pt x="8" y="98"/>
                  <a:pt x="8" y="98"/>
                  <a:pt x="8" y="98"/>
                </a:cubicBezTo>
                <a:close/>
                <a:moveTo>
                  <a:pt x="28" y="97"/>
                </a:moveTo>
                <a:cubicBezTo>
                  <a:pt x="28" y="97"/>
                  <a:pt x="28" y="97"/>
                  <a:pt x="28" y="97"/>
                </a:cubicBezTo>
                <a:cubicBezTo>
                  <a:pt x="25" y="94"/>
                  <a:pt x="25" y="94"/>
                  <a:pt x="25" y="94"/>
                </a:cubicBezTo>
                <a:cubicBezTo>
                  <a:pt x="45" y="75"/>
                  <a:pt x="64" y="55"/>
                  <a:pt x="84" y="36"/>
                </a:cubicBezTo>
                <a:cubicBezTo>
                  <a:pt x="86" y="39"/>
                  <a:pt x="86" y="39"/>
                  <a:pt x="86" y="39"/>
                </a:cubicBezTo>
                <a:cubicBezTo>
                  <a:pt x="28" y="97"/>
                  <a:pt x="28" y="97"/>
                  <a:pt x="28" y="97"/>
                </a:cubicBezTo>
                <a:close/>
                <a:moveTo>
                  <a:pt x="77" y="96"/>
                </a:moveTo>
                <a:cubicBezTo>
                  <a:pt x="77" y="96"/>
                  <a:pt x="77" y="96"/>
                  <a:pt x="77" y="96"/>
                </a:cubicBezTo>
                <a:cubicBezTo>
                  <a:pt x="59" y="77"/>
                  <a:pt x="59" y="77"/>
                  <a:pt x="59" y="77"/>
                </a:cubicBezTo>
                <a:cubicBezTo>
                  <a:pt x="77" y="59"/>
                  <a:pt x="77" y="59"/>
                  <a:pt x="77" y="59"/>
                </a:cubicBezTo>
                <a:cubicBezTo>
                  <a:pt x="81" y="62"/>
                  <a:pt x="81" y="62"/>
                  <a:pt x="81" y="62"/>
                </a:cubicBezTo>
                <a:cubicBezTo>
                  <a:pt x="77" y="66"/>
                  <a:pt x="77" y="66"/>
                  <a:pt x="77" y="66"/>
                </a:cubicBezTo>
                <a:cubicBezTo>
                  <a:pt x="77" y="67"/>
                  <a:pt x="77" y="68"/>
                  <a:pt x="77" y="69"/>
                </a:cubicBezTo>
                <a:cubicBezTo>
                  <a:pt x="78" y="70"/>
                  <a:pt x="80" y="70"/>
                  <a:pt x="81" y="69"/>
                </a:cubicBezTo>
                <a:cubicBezTo>
                  <a:pt x="84" y="66"/>
                  <a:pt x="84" y="66"/>
                  <a:pt x="84" y="66"/>
                </a:cubicBezTo>
                <a:cubicBezTo>
                  <a:pt x="89" y="71"/>
                  <a:pt x="89" y="71"/>
                  <a:pt x="89" y="71"/>
                </a:cubicBezTo>
                <a:cubicBezTo>
                  <a:pt x="83" y="78"/>
                  <a:pt x="83" y="78"/>
                  <a:pt x="83" y="78"/>
                </a:cubicBezTo>
                <a:cubicBezTo>
                  <a:pt x="82" y="78"/>
                  <a:pt x="82" y="80"/>
                  <a:pt x="83" y="81"/>
                </a:cubicBezTo>
                <a:cubicBezTo>
                  <a:pt x="84" y="82"/>
                  <a:pt x="85" y="82"/>
                  <a:pt x="86" y="81"/>
                </a:cubicBezTo>
                <a:cubicBezTo>
                  <a:pt x="93" y="74"/>
                  <a:pt x="93" y="74"/>
                  <a:pt x="93" y="74"/>
                </a:cubicBezTo>
                <a:cubicBezTo>
                  <a:pt x="96" y="77"/>
                  <a:pt x="96" y="77"/>
                  <a:pt x="96" y="77"/>
                </a:cubicBezTo>
                <a:cubicBezTo>
                  <a:pt x="77" y="96"/>
                  <a:pt x="77" y="96"/>
                  <a:pt x="77" y="9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pPr defTabSz="1219170"/>
            <a:endParaRPr lang="zh-CN" altLang="en-US" sz="2400">
              <a:solidFill>
                <a:srgbClr val="333333"/>
              </a:solidFill>
              <a:latin typeface="Calibri"/>
              <a:ea typeface="宋体" panose="02010600030101010101" pitchFamily="2" charset="-122"/>
            </a:endParaRPr>
          </a:p>
        </p:txBody>
      </p:sp>
      <p:sp>
        <p:nvSpPr>
          <p:cNvPr id="11" name="Rectangle 24"/>
          <p:cNvSpPr>
            <a:spLocks noChangeArrowheads="1"/>
          </p:cNvSpPr>
          <p:nvPr/>
        </p:nvSpPr>
        <p:spPr bwMode="auto">
          <a:xfrm>
            <a:off x="1682068" y="4389476"/>
            <a:ext cx="1177819" cy="795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defTabSz="1219170">
              <a:lnSpc>
                <a:spcPct val="120000"/>
              </a:lnSpc>
              <a:spcBef>
                <a:spcPts val="400"/>
              </a:spcBef>
            </a:pPr>
            <a:r>
              <a:rPr lang="zh-CN" altLang="en-US" sz="1100" dirty="0">
                <a:solidFill>
                  <a:srgbClr val="FFFFFF"/>
                </a:solidFill>
                <a:latin typeface="微软雅黑" panose="020B0503020204020204" pitchFamily="34" charset="-122"/>
                <a:ea typeface="微软雅黑" panose="020B0503020204020204" pitchFamily="34" charset="-122"/>
              </a:rPr>
              <a:t>您的内容打在这里，或者通过复制您的文本后，在此框中选择粘贴。</a:t>
            </a:r>
            <a:endParaRPr lang="en-US" altLang="zh-CN" sz="1100" dirty="0">
              <a:solidFill>
                <a:srgbClr val="FFFFFF"/>
              </a:solidFill>
              <a:latin typeface="微软雅黑" panose="020B0503020204020204" pitchFamily="34" charset="-122"/>
              <a:ea typeface="微软雅黑" panose="020B0503020204020204" pitchFamily="34" charset="-122"/>
            </a:endParaRPr>
          </a:p>
        </p:txBody>
      </p:sp>
      <p:sp>
        <p:nvSpPr>
          <p:cNvPr id="12" name="Rectangle 24"/>
          <p:cNvSpPr>
            <a:spLocks noChangeArrowheads="1"/>
          </p:cNvSpPr>
          <p:nvPr/>
        </p:nvSpPr>
        <p:spPr bwMode="auto">
          <a:xfrm>
            <a:off x="4174812" y="4984166"/>
            <a:ext cx="1478467" cy="59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defTabSz="1219170">
              <a:lnSpc>
                <a:spcPct val="120000"/>
              </a:lnSpc>
              <a:spcBef>
                <a:spcPts val="400"/>
              </a:spcBef>
            </a:pPr>
            <a:r>
              <a:rPr lang="zh-CN" altLang="en-US" sz="1100" dirty="0">
                <a:solidFill>
                  <a:srgbClr val="FFFFFF"/>
                </a:solidFill>
                <a:latin typeface="微软雅黑" panose="020B0503020204020204" pitchFamily="34" charset="-122"/>
                <a:ea typeface="微软雅黑" panose="020B0503020204020204" pitchFamily="34" charset="-122"/>
              </a:rPr>
              <a:t>您的内容打在这里，或者通过复制您的文本后，在此框中选择粘贴。</a:t>
            </a:r>
            <a:endParaRPr lang="en-US" altLang="zh-CN" sz="1100" dirty="0">
              <a:solidFill>
                <a:srgbClr val="FFFFFF"/>
              </a:solidFill>
              <a:latin typeface="微软雅黑" panose="020B0503020204020204" pitchFamily="34" charset="-122"/>
              <a:ea typeface="微软雅黑" panose="020B0503020204020204" pitchFamily="34" charset="-122"/>
            </a:endParaRPr>
          </a:p>
        </p:txBody>
      </p:sp>
      <p:sp>
        <p:nvSpPr>
          <p:cNvPr id="13" name="Rectangle 24"/>
          <p:cNvSpPr>
            <a:spLocks noChangeArrowheads="1"/>
          </p:cNvSpPr>
          <p:nvPr/>
        </p:nvSpPr>
        <p:spPr bwMode="auto">
          <a:xfrm>
            <a:off x="6576055" y="2321449"/>
            <a:ext cx="4680080" cy="473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lnSpc>
                <a:spcPct val="120000"/>
              </a:lnSpc>
              <a:spcBef>
                <a:spcPts val="400"/>
              </a:spcBef>
            </a:pPr>
            <a:r>
              <a:rPr lang="zh-CN" altLang="en-US" sz="2800" b="1" dirty="0">
                <a:solidFill>
                  <a:srgbClr val="49889B"/>
                </a:solidFill>
                <a:latin typeface="微软雅黑" panose="020B0503020204020204" pitchFamily="34" charset="-122"/>
                <a:ea typeface="微软雅黑" panose="020B0503020204020204" pitchFamily="34" charset="-122"/>
              </a:rPr>
              <a:t>单击输入标题</a:t>
            </a:r>
          </a:p>
        </p:txBody>
      </p:sp>
      <p:sp>
        <p:nvSpPr>
          <p:cNvPr id="14" name="Rectangle 24"/>
          <p:cNvSpPr>
            <a:spLocks noChangeArrowheads="1"/>
          </p:cNvSpPr>
          <p:nvPr/>
        </p:nvSpPr>
        <p:spPr bwMode="auto">
          <a:xfrm>
            <a:off x="6576055" y="2925048"/>
            <a:ext cx="5008928" cy="2908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4550">
              <a:lnSpc>
                <a:spcPct val="120000"/>
              </a:lnSpc>
              <a:spcBef>
                <a:spcPct val="20000"/>
              </a:spcBef>
              <a:defRPr/>
            </a:pPr>
            <a:r>
              <a:rPr lang="zh-CN" altLang="en-US" sz="14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您的内容打在这里，或者通过复制您的文本后，在此框中选择粘贴。您的内容打在这里，或者通过复制您的文本后，在此框中选择粘贴。</a:t>
            </a:r>
            <a:endParaRPr lang="en-US" altLang="zh-CN" sz="1400"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a:p>
            <a:pPr defTabSz="1214550">
              <a:lnSpc>
                <a:spcPct val="120000"/>
              </a:lnSpc>
              <a:spcBef>
                <a:spcPct val="20000"/>
              </a:spcBef>
              <a:defRPr/>
            </a:pPr>
            <a:endParaRPr lang="en-US" altLang="zh-CN" sz="1400"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a:p>
            <a:pPr defTabSz="1214550">
              <a:lnSpc>
                <a:spcPct val="120000"/>
              </a:lnSpc>
              <a:spcBef>
                <a:spcPct val="20000"/>
              </a:spcBef>
              <a:defRPr/>
            </a:pPr>
            <a:r>
              <a:rPr lang="zh-CN" altLang="en-US" sz="14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您的内容打在这里，或者通过复制您的文本后，在此框中选择粘贴。您的内容打在这里，或者通过复制您的文本后，在此框中选择粘贴。</a:t>
            </a:r>
          </a:p>
        </p:txBody>
      </p:sp>
      <p:sp>
        <p:nvSpPr>
          <p:cNvPr id="20" name="Rectangle 39">
            <a:extLst>
              <a:ext uri="{FF2B5EF4-FFF2-40B4-BE49-F238E27FC236}">
                <a16:creationId xmlns:a16="http://schemas.microsoft.com/office/drawing/2014/main" id="{FE512A85-E972-4741-9B4F-1DBCB0C7E3D1}"/>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26" name="组合 25">
            <a:extLst>
              <a:ext uri="{FF2B5EF4-FFF2-40B4-BE49-F238E27FC236}">
                <a16:creationId xmlns:a16="http://schemas.microsoft.com/office/drawing/2014/main" id="{A5C3F04C-9747-45BE-A90A-6EEF6DF8B623}"/>
              </a:ext>
            </a:extLst>
          </p:cNvPr>
          <p:cNvGrpSpPr/>
          <p:nvPr/>
        </p:nvGrpSpPr>
        <p:grpSpPr>
          <a:xfrm>
            <a:off x="554877" y="932724"/>
            <a:ext cx="1199456" cy="74689"/>
            <a:chOff x="0" y="2842590"/>
            <a:chExt cx="7054752" cy="89199"/>
          </a:xfrm>
        </p:grpSpPr>
        <p:sp>
          <p:nvSpPr>
            <p:cNvPr id="27" name="矩形 26">
              <a:extLst>
                <a:ext uri="{FF2B5EF4-FFF2-40B4-BE49-F238E27FC236}">
                  <a16:creationId xmlns:a16="http://schemas.microsoft.com/office/drawing/2014/main" id="{C15B3478-DB28-4BA7-B583-356939FD27FC}"/>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28" name="矩形 27">
              <a:extLst>
                <a:ext uri="{FF2B5EF4-FFF2-40B4-BE49-F238E27FC236}">
                  <a16:creationId xmlns:a16="http://schemas.microsoft.com/office/drawing/2014/main" id="{21EC0C8A-081A-4DF9-A249-9FCBFE996106}"/>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29" name="矩形 28">
              <a:extLst>
                <a:ext uri="{FF2B5EF4-FFF2-40B4-BE49-F238E27FC236}">
                  <a16:creationId xmlns:a16="http://schemas.microsoft.com/office/drawing/2014/main" id="{95C0B87B-77A8-46F1-A118-BB18C7A7669C}"/>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0" name="矩形 29">
              <a:extLst>
                <a:ext uri="{FF2B5EF4-FFF2-40B4-BE49-F238E27FC236}">
                  <a16:creationId xmlns:a16="http://schemas.microsoft.com/office/drawing/2014/main" id="{3A415622-5A59-41E9-B155-465A61198124}"/>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Effect transition="in" filter="fade">
                                      <p:cBhvr>
                                        <p:cTn id="34" dur="500"/>
                                        <p:tgtEl>
                                          <p:spTgt spid="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p:cTn id="42" dur="500" fill="hold"/>
                                        <p:tgtEl>
                                          <p:spTgt spid="11"/>
                                        </p:tgtEl>
                                        <p:attrNameLst>
                                          <p:attrName>ppt_w</p:attrName>
                                        </p:attrNameLst>
                                      </p:cBhvr>
                                      <p:tavLst>
                                        <p:tav tm="0">
                                          <p:val>
                                            <p:fltVal val="0"/>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animEffect transition="in" filter="fade">
                                      <p:cBhvr>
                                        <p:cTn id="44" dur="500"/>
                                        <p:tgtEl>
                                          <p:spTgt spid="11"/>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4"/>
                                        </p:tgtEl>
                                        <p:attrNameLst>
                                          <p:attrName>style.visibility</p:attrName>
                                        </p:attrNameLst>
                                      </p:cBhvr>
                                      <p:to>
                                        <p:strVal val="visible"/>
                                      </p:to>
                                    </p:set>
                                    <p:anim calcmode="lin" valueType="num">
                                      <p:cBhvr>
                                        <p:cTn id="52" dur="500" fill="hold"/>
                                        <p:tgtEl>
                                          <p:spTgt spid="4"/>
                                        </p:tgtEl>
                                        <p:attrNameLst>
                                          <p:attrName>ppt_w</p:attrName>
                                        </p:attrNameLst>
                                      </p:cBhvr>
                                      <p:tavLst>
                                        <p:tav tm="0">
                                          <p:val>
                                            <p:fltVal val="0"/>
                                          </p:val>
                                        </p:tav>
                                        <p:tav tm="100000">
                                          <p:val>
                                            <p:strVal val="#ppt_w"/>
                                          </p:val>
                                        </p:tav>
                                      </p:tavLst>
                                    </p:anim>
                                    <p:anim calcmode="lin" valueType="num">
                                      <p:cBhvr>
                                        <p:cTn id="53" dur="500" fill="hold"/>
                                        <p:tgtEl>
                                          <p:spTgt spid="4"/>
                                        </p:tgtEl>
                                        <p:attrNameLst>
                                          <p:attrName>ppt_h</p:attrName>
                                        </p:attrNameLst>
                                      </p:cBhvr>
                                      <p:tavLst>
                                        <p:tav tm="0">
                                          <p:val>
                                            <p:fltVal val="0"/>
                                          </p:val>
                                        </p:tav>
                                        <p:tav tm="100000">
                                          <p:val>
                                            <p:strVal val="#ppt_h"/>
                                          </p:val>
                                        </p:tav>
                                      </p:tavLst>
                                    </p:anim>
                                    <p:animEffect transition="in" filter="fade">
                                      <p:cBhvr>
                                        <p:cTn id="54" dur="500"/>
                                        <p:tgtEl>
                                          <p:spTgt spid="4"/>
                                        </p:tgtEl>
                                      </p:cBhvr>
                                    </p:animEffect>
                                  </p:childTnLst>
                                </p:cTn>
                              </p:par>
                            </p:childTnLst>
                          </p:cTn>
                        </p:par>
                        <p:par>
                          <p:cTn id="55" fill="hold">
                            <p:stCondLst>
                              <p:cond delay="500"/>
                            </p:stCondLst>
                            <p:childTnLst>
                              <p:par>
                                <p:cTn id="56" presetID="10" presetClass="entr" presetSubtype="0" fill="hold" grpId="0" nodeType="after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500"/>
                                        <p:tgtEl>
                                          <p:spTgt spid="13"/>
                                        </p:tgtEl>
                                      </p:cBhvr>
                                    </p:animEffect>
                                  </p:childTnLst>
                                </p:cTn>
                              </p:par>
                            </p:childTnLst>
                          </p:cTn>
                        </p:par>
                        <p:par>
                          <p:cTn id="59" fill="hold">
                            <p:stCondLst>
                              <p:cond delay="1000"/>
                            </p:stCondLst>
                            <p:childTnLst>
                              <p:par>
                                <p:cTn id="60" presetID="10" presetClass="entr" presetSubtype="0" fill="hold" grpId="0" nodeType="after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fade">
                                      <p:cBhvr>
                                        <p:cTn id="6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9" grpId="0" animBg="1"/>
      <p:bldP spid="10" grpId="0" animBg="1"/>
      <p:bldP spid="11" grpId="0"/>
      <p:bldP spid="12" grpId="0"/>
      <p:bldP spid="13" grpId="0"/>
      <p:bldP spid="1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13">
            <a:extLst>
              <a:ext uri="{FF2B5EF4-FFF2-40B4-BE49-F238E27FC236}">
                <a16:creationId xmlns:a16="http://schemas.microsoft.com/office/drawing/2014/main" id="{839F5C0D-865D-41F2-941D-827C798E5DCC}"/>
              </a:ext>
            </a:extLst>
          </p:cNvPr>
          <p:cNvSpPr txBox="1"/>
          <p:nvPr/>
        </p:nvSpPr>
        <p:spPr>
          <a:xfrm>
            <a:off x="3117206" y="5111469"/>
            <a:ext cx="3049272" cy="304250"/>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姓名：   </a:t>
            </a:r>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XXX</a:t>
            </a:r>
            <a:endParaRPr 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TextBox 13">
            <a:extLst>
              <a:ext uri="{FF2B5EF4-FFF2-40B4-BE49-F238E27FC236}">
                <a16:creationId xmlns:a16="http://schemas.microsoft.com/office/drawing/2014/main" id="{CB7D1D1A-1067-4370-85A6-2D37279C98C8}"/>
              </a:ext>
            </a:extLst>
          </p:cNvPr>
          <p:cNvSpPr txBox="1"/>
          <p:nvPr/>
        </p:nvSpPr>
        <p:spPr>
          <a:xfrm>
            <a:off x="6762636" y="5111469"/>
            <a:ext cx="3049272" cy="304250"/>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导师：   李教授</a:t>
            </a:r>
            <a:endParaRPr 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a:extLst>
              <a:ext uri="{FF2B5EF4-FFF2-40B4-BE49-F238E27FC236}">
                <a16:creationId xmlns:a16="http://schemas.microsoft.com/office/drawing/2014/main" id="{D25328A3-0D31-4792-8A9E-6EB24DD03F1E}"/>
              </a:ext>
            </a:extLst>
          </p:cNvPr>
          <p:cNvSpPr txBox="1"/>
          <p:nvPr/>
        </p:nvSpPr>
        <p:spPr>
          <a:xfrm>
            <a:off x="6762636" y="5615525"/>
            <a:ext cx="3049272" cy="304250"/>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学号：   </a:t>
            </a:r>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XXXX</a:t>
            </a:r>
            <a:endParaRPr 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TextBox 13">
            <a:extLst>
              <a:ext uri="{FF2B5EF4-FFF2-40B4-BE49-F238E27FC236}">
                <a16:creationId xmlns:a16="http://schemas.microsoft.com/office/drawing/2014/main" id="{11FF3B4E-45E8-45AC-9B72-F00AFECAEC77}"/>
              </a:ext>
            </a:extLst>
          </p:cNvPr>
          <p:cNvSpPr txBox="1"/>
          <p:nvPr/>
        </p:nvSpPr>
        <p:spPr>
          <a:xfrm>
            <a:off x="3117206" y="5615525"/>
            <a:ext cx="3049272" cy="332399"/>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专业：</a:t>
            </a:r>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化学工程与工艺</a:t>
            </a:r>
            <a:endParaRPr 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PA_文本框 24"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CF62AD35-2D67-4A18-96A4-8682FC0E2D67}"/>
              </a:ext>
            </a:extLst>
          </p:cNvPr>
          <p:cNvSpPr txBox="1"/>
          <p:nvPr>
            <p:custDataLst>
              <p:tags r:id="rId1"/>
            </p:custDataLst>
          </p:nvPr>
        </p:nvSpPr>
        <p:spPr>
          <a:xfrm>
            <a:off x="2369474" y="2701884"/>
            <a:ext cx="7463903" cy="1015663"/>
          </a:xfrm>
          <a:prstGeom prst="rect">
            <a:avLst/>
          </a:prstGeom>
          <a:noFill/>
        </p:spPr>
        <p:txBody>
          <a:bodyPr vert="horz" wrap="none" rtlCol="0">
            <a:spAutoFit/>
          </a:bodyPr>
          <a:lstStyle/>
          <a:p>
            <a:r>
              <a:rPr lang="zh-CN" altLang="en-US" sz="6000" b="1" dirty="0">
                <a:solidFill>
                  <a:srgbClr val="347A91"/>
                </a:solidFill>
                <a:latin typeface="方正正大黑简体" panose="02000000000000000000" pitchFamily="2" charset="-122"/>
                <a:ea typeface="方正正大黑简体" panose="02000000000000000000" pitchFamily="2" charset="-122"/>
              </a:rPr>
              <a:t>演示完毕     谢谢观赏</a:t>
            </a:r>
            <a:endParaRPr lang="zh-CN" altLang="en-US" sz="6000" dirty="0">
              <a:solidFill>
                <a:srgbClr val="347A91"/>
              </a:solidFill>
              <a:latin typeface="方正正大黑简体" panose="02000000000000000000" pitchFamily="2" charset="-122"/>
              <a:ea typeface="方正正大黑简体" panose="02000000000000000000" pitchFamily="2" charset="-122"/>
            </a:endParaRPr>
          </a:p>
        </p:txBody>
      </p:sp>
      <p:sp>
        <p:nvSpPr>
          <p:cNvPr id="14" name="矩形 13" descr="e7d195523061f1c07f83f732a5522b9b3ebe164d7250580aEF66DE1A1ABCD1416532D3433F8BE1C4DD26AF8C595CA3B8FBFFDC471B28313D41FC0B29AEB12651AEAC05881CD0265D4CB30185DEC2EB287A3DCBE2E99F13933C1E803DDF331C0150FEA0675F290631D1EDC3C927CD0AA74DD8F417A5B73495B4C9A5AA47CFEB588A1D25B820586C98">
            <a:extLst>
              <a:ext uri="{FF2B5EF4-FFF2-40B4-BE49-F238E27FC236}">
                <a16:creationId xmlns:a16="http://schemas.microsoft.com/office/drawing/2014/main" id="{BD7EE8E0-95B1-49A0-8B7B-457E90490AD7}"/>
              </a:ext>
            </a:extLst>
          </p:cNvPr>
          <p:cNvSpPr/>
          <p:nvPr/>
        </p:nvSpPr>
        <p:spPr>
          <a:xfrm>
            <a:off x="3060891" y="3648173"/>
            <a:ext cx="6070218" cy="338554"/>
          </a:xfrm>
          <a:prstGeom prst="rect">
            <a:avLst/>
          </a:prstGeom>
        </p:spPr>
        <p:txBody>
          <a:bodyPr wrap="square">
            <a:spAutoFit/>
          </a:bodyPr>
          <a:lstStyle/>
          <a:p>
            <a:pPr algn="ctr"/>
            <a:r>
              <a:rPr lang="en-US" altLang="zh-CN" sz="1600" dirty="0">
                <a:solidFill>
                  <a:srgbClr val="333333"/>
                </a:solidFill>
                <a:latin typeface="微软雅黑" panose="020B0503020204020204" pitchFamily="34" charset="-122"/>
                <a:ea typeface="微软雅黑" panose="020B0503020204020204" pitchFamily="34" charset="-122"/>
              </a:rPr>
              <a:t>THESIS DEFENSE POWERPOINT TEMPLATE</a:t>
            </a:r>
            <a:endParaRPr lang="zh-CN" altLang="en-US" sz="1600" dirty="0">
              <a:latin typeface="微软雅黑" panose="020B0503020204020204" pitchFamily="34" charset="-122"/>
              <a:ea typeface="微软雅黑" panose="020B0503020204020204" pitchFamily="34" charset="-122"/>
            </a:endParaRPr>
          </a:p>
        </p:txBody>
      </p:sp>
      <p:sp>
        <p:nvSpPr>
          <p:cNvPr id="15" name="矩形 14">
            <a:extLst>
              <a:ext uri="{FF2B5EF4-FFF2-40B4-BE49-F238E27FC236}">
                <a16:creationId xmlns:a16="http://schemas.microsoft.com/office/drawing/2014/main" id="{DFF5D1F6-B6CB-430C-83F4-21E8674E82B3}"/>
              </a:ext>
            </a:extLst>
          </p:cNvPr>
          <p:cNvSpPr/>
          <p:nvPr/>
        </p:nvSpPr>
        <p:spPr>
          <a:xfrm>
            <a:off x="882594" y="1941041"/>
            <a:ext cx="3975653" cy="466823"/>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rPr>
              <a:t>四川大学</a:t>
            </a:r>
            <a:r>
              <a:rPr lang="en-US" altLang="zh-CN" sz="2000" dirty="0">
                <a:latin typeface="微软雅黑" panose="020B0503020204020204" pitchFamily="34" charset="-122"/>
                <a:ea typeface="微软雅黑" panose="020B0503020204020204" pitchFamily="34" charset="-122"/>
              </a:rPr>
              <a:t>xx</a:t>
            </a:r>
            <a:r>
              <a:rPr lang="zh-CN" altLang="en-US" sz="2000" dirty="0">
                <a:latin typeface="微软雅黑" panose="020B0503020204020204" pitchFamily="34" charset="-122"/>
                <a:ea typeface="微软雅黑" panose="020B0503020204020204" pitchFamily="34" charset="-122"/>
              </a:rPr>
              <a:t>学院</a:t>
            </a:r>
          </a:p>
        </p:txBody>
      </p:sp>
    </p:spTree>
    <p:extLst>
      <p:ext uri="{BB962C8B-B14F-4D97-AF65-F5344CB8AC3E}">
        <p14:creationId xmlns:p14="http://schemas.microsoft.com/office/powerpoint/2010/main" val="353397019"/>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1000" fill="hold"/>
                                        <p:tgtEl>
                                          <p:spTgt spid="12"/>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6" presetClass="entr" presetSubtype="21"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barn(inVertical)">
                                      <p:cBhvr>
                                        <p:cTn id="17" dur="500"/>
                                        <p:tgtEl>
                                          <p:spTgt spid="14"/>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12" grpId="0"/>
      <p:bldP spid="14" grpId="0"/>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a:extLst>
              <a:ext uri="{FF2B5EF4-FFF2-40B4-BE49-F238E27FC236}">
                <a16:creationId xmlns:a16="http://schemas.microsoft.com/office/drawing/2014/main" id="{CA41F8FF-F7C7-4A98-8BB7-80EB8BF480D0}"/>
              </a:ext>
            </a:extLst>
          </p:cNvPr>
          <p:cNvGrpSpPr/>
          <p:nvPr/>
        </p:nvGrpSpPr>
        <p:grpSpPr>
          <a:xfrm>
            <a:off x="1165160" y="2516056"/>
            <a:ext cx="1510077" cy="1514445"/>
            <a:chOff x="4584701" y="522287"/>
            <a:chExt cx="2744788" cy="2752726"/>
          </a:xfrm>
          <a:solidFill>
            <a:srgbClr val="202A36"/>
          </a:solidFill>
        </p:grpSpPr>
        <p:sp>
          <p:nvSpPr>
            <p:cNvPr id="39" name="Oval 5">
              <a:extLst>
                <a:ext uri="{FF2B5EF4-FFF2-40B4-BE49-F238E27FC236}">
                  <a16:creationId xmlns:a16="http://schemas.microsoft.com/office/drawing/2014/main" id="{A2BC192C-29E0-4EC9-972C-E531B48612B3}"/>
                </a:ext>
              </a:extLst>
            </p:cNvPr>
            <p:cNvSpPr>
              <a:spLocks noChangeArrowheads="1"/>
            </p:cNvSpPr>
            <p:nvPr/>
          </p:nvSpPr>
          <p:spPr bwMode="auto">
            <a:xfrm>
              <a:off x="4837113" y="774700"/>
              <a:ext cx="2238375" cy="2246313"/>
            </a:xfrm>
            <a:prstGeom prst="ellipse">
              <a:avLst/>
            </a:pr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0" name="Freeform 6">
              <a:extLst>
                <a:ext uri="{FF2B5EF4-FFF2-40B4-BE49-F238E27FC236}">
                  <a16:creationId xmlns:a16="http://schemas.microsoft.com/office/drawing/2014/main" id="{04685D28-EFD1-4371-80AC-43206AF45899}"/>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41" name="Freeform 28">
            <a:extLst>
              <a:ext uri="{FF2B5EF4-FFF2-40B4-BE49-F238E27FC236}">
                <a16:creationId xmlns:a16="http://schemas.microsoft.com/office/drawing/2014/main" id="{A4C1B7C8-7A08-4A8E-B241-3488BB7F72D5}"/>
              </a:ext>
            </a:extLst>
          </p:cNvPr>
          <p:cNvSpPr>
            <a:spLocks noEditPoints="1"/>
          </p:cNvSpPr>
          <p:nvPr/>
        </p:nvSpPr>
        <p:spPr bwMode="auto">
          <a:xfrm>
            <a:off x="1419617" y="2924177"/>
            <a:ext cx="992681" cy="745868"/>
          </a:xfrm>
          <a:custGeom>
            <a:avLst/>
            <a:gdLst>
              <a:gd name="T0" fmla="*/ 40 w 192"/>
              <a:gd name="T1" fmla="*/ 118 h 144"/>
              <a:gd name="T2" fmla="*/ 40 w 192"/>
              <a:gd name="T3" fmla="*/ 118 h 144"/>
              <a:gd name="T4" fmla="*/ 56 w 192"/>
              <a:gd name="T5" fmla="*/ 116 h 144"/>
              <a:gd name="T6" fmla="*/ 97 w 192"/>
              <a:gd name="T7" fmla="*/ 137 h 144"/>
              <a:gd name="T8" fmla="*/ 99 w 192"/>
              <a:gd name="T9" fmla="*/ 137 h 144"/>
              <a:gd name="T10" fmla="*/ 140 w 192"/>
              <a:gd name="T11" fmla="*/ 116 h 144"/>
              <a:gd name="T12" fmla="*/ 156 w 192"/>
              <a:gd name="T13" fmla="*/ 118 h 144"/>
              <a:gd name="T14" fmla="*/ 156 w 192"/>
              <a:gd name="T15" fmla="*/ 118 h 144"/>
              <a:gd name="T16" fmla="*/ 156 w 192"/>
              <a:gd name="T17" fmla="*/ 70 h 144"/>
              <a:gd name="T18" fmla="*/ 96 w 192"/>
              <a:gd name="T19" fmla="*/ 98 h 144"/>
              <a:gd name="T20" fmla="*/ 40 w 192"/>
              <a:gd name="T21" fmla="*/ 72 h 144"/>
              <a:gd name="T22" fmla="*/ 40 w 192"/>
              <a:gd name="T23" fmla="*/ 118 h 144"/>
              <a:gd name="T24" fmla="*/ 96 w 192"/>
              <a:gd name="T25" fmla="*/ 0 h 144"/>
              <a:gd name="T26" fmla="*/ 0 w 192"/>
              <a:gd name="T27" fmla="*/ 44 h 144"/>
              <a:gd name="T28" fmla="*/ 96 w 192"/>
              <a:gd name="T29" fmla="*/ 88 h 144"/>
              <a:gd name="T30" fmla="*/ 192 w 192"/>
              <a:gd name="T31" fmla="*/ 44 h 144"/>
              <a:gd name="T32" fmla="*/ 96 w 192"/>
              <a:gd name="T33" fmla="*/ 0 h 144"/>
              <a:gd name="T34" fmla="*/ 8 w 192"/>
              <a:gd name="T35" fmla="*/ 56 h 144"/>
              <a:gd name="T36" fmla="*/ 4 w 192"/>
              <a:gd name="T37" fmla="*/ 104 h 144"/>
              <a:gd name="T38" fmla="*/ 12 w 192"/>
              <a:gd name="T39" fmla="*/ 104 h 144"/>
              <a:gd name="T40" fmla="*/ 12 w 192"/>
              <a:gd name="T41" fmla="*/ 58 h 144"/>
              <a:gd name="T42" fmla="*/ 8 w 192"/>
              <a:gd name="T43" fmla="*/ 56 h 144"/>
              <a:gd name="T44" fmla="*/ 16 w 192"/>
              <a:gd name="T45" fmla="*/ 144 h 144"/>
              <a:gd name="T46" fmla="*/ 9 w 192"/>
              <a:gd name="T47" fmla="*/ 124 h 144"/>
              <a:gd name="T48" fmla="*/ 16 w 192"/>
              <a:gd name="T49" fmla="*/ 116 h 144"/>
              <a:gd name="T50" fmla="*/ 8 w 192"/>
              <a:gd name="T51" fmla="*/ 108 h 144"/>
              <a:gd name="T52" fmla="*/ 0 w 192"/>
              <a:gd name="T53" fmla="*/ 116 h 144"/>
              <a:gd name="T54" fmla="*/ 7 w 192"/>
              <a:gd name="T55" fmla="*/ 124 h 144"/>
              <a:gd name="T56" fmla="*/ 0 w 192"/>
              <a:gd name="T57" fmla="*/ 144 h 144"/>
              <a:gd name="T58" fmla="*/ 16 w 192"/>
              <a:gd name="T59" fmla="*/ 14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2" h="144">
                <a:moveTo>
                  <a:pt x="40" y="118"/>
                </a:moveTo>
                <a:cubicBezTo>
                  <a:pt x="40" y="118"/>
                  <a:pt x="40" y="118"/>
                  <a:pt x="40" y="118"/>
                </a:cubicBezTo>
                <a:cubicBezTo>
                  <a:pt x="45" y="116"/>
                  <a:pt x="50" y="116"/>
                  <a:pt x="56" y="116"/>
                </a:cubicBezTo>
                <a:cubicBezTo>
                  <a:pt x="72" y="116"/>
                  <a:pt x="91" y="127"/>
                  <a:pt x="97" y="137"/>
                </a:cubicBezTo>
                <a:cubicBezTo>
                  <a:pt x="99" y="137"/>
                  <a:pt x="99" y="137"/>
                  <a:pt x="99" y="137"/>
                </a:cubicBezTo>
                <a:cubicBezTo>
                  <a:pt x="105" y="127"/>
                  <a:pt x="123" y="116"/>
                  <a:pt x="140" y="116"/>
                </a:cubicBezTo>
                <a:cubicBezTo>
                  <a:pt x="145" y="116"/>
                  <a:pt x="151" y="116"/>
                  <a:pt x="156" y="118"/>
                </a:cubicBezTo>
                <a:cubicBezTo>
                  <a:pt x="156" y="118"/>
                  <a:pt x="156" y="118"/>
                  <a:pt x="156" y="118"/>
                </a:cubicBezTo>
                <a:cubicBezTo>
                  <a:pt x="156" y="70"/>
                  <a:pt x="156" y="70"/>
                  <a:pt x="156" y="70"/>
                </a:cubicBezTo>
                <a:cubicBezTo>
                  <a:pt x="96" y="98"/>
                  <a:pt x="96" y="98"/>
                  <a:pt x="96" y="98"/>
                </a:cubicBezTo>
                <a:cubicBezTo>
                  <a:pt x="40" y="72"/>
                  <a:pt x="40" y="72"/>
                  <a:pt x="40" y="72"/>
                </a:cubicBezTo>
                <a:lnTo>
                  <a:pt x="40" y="118"/>
                </a:lnTo>
                <a:close/>
                <a:moveTo>
                  <a:pt x="96" y="0"/>
                </a:moveTo>
                <a:cubicBezTo>
                  <a:pt x="0" y="44"/>
                  <a:pt x="0" y="44"/>
                  <a:pt x="0" y="44"/>
                </a:cubicBezTo>
                <a:cubicBezTo>
                  <a:pt x="96" y="88"/>
                  <a:pt x="96" y="88"/>
                  <a:pt x="96" y="88"/>
                </a:cubicBezTo>
                <a:cubicBezTo>
                  <a:pt x="192" y="44"/>
                  <a:pt x="192" y="44"/>
                  <a:pt x="192" y="44"/>
                </a:cubicBezTo>
                <a:lnTo>
                  <a:pt x="96" y="0"/>
                </a:lnTo>
                <a:close/>
                <a:moveTo>
                  <a:pt x="8" y="56"/>
                </a:moveTo>
                <a:cubicBezTo>
                  <a:pt x="4" y="104"/>
                  <a:pt x="4" y="104"/>
                  <a:pt x="4" y="104"/>
                </a:cubicBezTo>
                <a:cubicBezTo>
                  <a:pt x="12" y="104"/>
                  <a:pt x="12" y="104"/>
                  <a:pt x="12" y="104"/>
                </a:cubicBezTo>
                <a:cubicBezTo>
                  <a:pt x="12" y="58"/>
                  <a:pt x="12" y="58"/>
                  <a:pt x="12" y="58"/>
                </a:cubicBezTo>
                <a:lnTo>
                  <a:pt x="8" y="56"/>
                </a:lnTo>
                <a:close/>
                <a:moveTo>
                  <a:pt x="16" y="144"/>
                </a:moveTo>
                <a:cubicBezTo>
                  <a:pt x="9" y="124"/>
                  <a:pt x="9" y="124"/>
                  <a:pt x="9" y="124"/>
                </a:cubicBezTo>
                <a:cubicBezTo>
                  <a:pt x="13" y="123"/>
                  <a:pt x="16" y="120"/>
                  <a:pt x="16" y="116"/>
                </a:cubicBezTo>
                <a:cubicBezTo>
                  <a:pt x="16" y="111"/>
                  <a:pt x="12" y="108"/>
                  <a:pt x="8" y="108"/>
                </a:cubicBezTo>
                <a:cubicBezTo>
                  <a:pt x="3" y="108"/>
                  <a:pt x="0" y="111"/>
                  <a:pt x="0" y="116"/>
                </a:cubicBezTo>
                <a:cubicBezTo>
                  <a:pt x="0" y="120"/>
                  <a:pt x="3" y="123"/>
                  <a:pt x="7" y="124"/>
                </a:cubicBezTo>
                <a:cubicBezTo>
                  <a:pt x="0" y="144"/>
                  <a:pt x="0" y="144"/>
                  <a:pt x="0" y="144"/>
                </a:cubicBezTo>
                <a:lnTo>
                  <a:pt x="16" y="1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2" name="矩形 41">
            <a:extLst>
              <a:ext uri="{FF2B5EF4-FFF2-40B4-BE49-F238E27FC236}">
                <a16:creationId xmlns:a16="http://schemas.microsoft.com/office/drawing/2014/main" id="{704141B5-1126-40ED-B9A4-7CACFC74C7C8}"/>
              </a:ext>
            </a:extLst>
          </p:cNvPr>
          <p:cNvSpPr/>
          <p:nvPr/>
        </p:nvSpPr>
        <p:spPr>
          <a:xfrm>
            <a:off x="3274541" y="2890468"/>
            <a:ext cx="8192529" cy="76944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4400" b="1" kern="100" dirty="0">
                <a:solidFill>
                  <a:srgbClr val="49889B"/>
                </a:solidFill>
                <a:latin typeface="微软雅黑" panose="020B0503020204020204" pitchFamily="34" charset="-122"/>
                <a:ea typeface="微软雅黑" panose="020B0503020204020204" pitchFamily="34" charset="-122"/>
                <a:cs typeface="Times New Roman" panose="02020603050405020304" pitchFamily="18" charset="0"/>
              </a:rPr>
              <a:t>一、</a:t>
            </a:r>
            <a:r>
              <a:rPr kumimoji="0" lang="zh-CN" altLang="en-US" sz="4400" b="1" i="0" u="none" strike="noStrike" kern="100" cap="none" spc="0" normalizeH="0" baseline="0" noProof="0" dirty="0">
                <a:ln>
                  <a:noFill/>
                </a:ln>
                <a:solidFill>
                  <a:srgbClr val="49889B"/>
                </a:solidFill>
                <a:uLnTx/>
                <a:uFillTx/>
                <a:latin typeface="微软雅黑" panose="020B0503020204020204" pitchFamily="34" charset="-122"/>
                <a:ea typeface="微软雅黑" panose="020B0503020204020204" pitchFamily="34" charset="-122"/>
                <a:cs typeface="Times New Roman" panose="02020603050405020304" pitchFamily="18" charset="0"/>
              </a:rPr>
              <a:t>绪论</a:t>
            </a:r>
            <a:endParaRPr kumimoji="0" lang="zh-CN" altLang="zh-CN" sz="4400" b="1" i="0" u="none" strike="noStrike" kern="100" cap="none" spc="0" normalizeH="0" baseline="0" noProof="0" dirty="0">
              <a:ln>
                <a:noFill/>
              </a:ln>
              <a:solidFill>
                <a:srgbClr val="49889B"/>
              </a:solidFill>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anim calcmode="lin" valueType="num">
                                      <p:cBhvr>
                                        <p:cTn id="13" dur="500" fill="hold"/>
                                        <p:tgtEl>
                                          <p:spTgt spid="41"/>
                                        </p:tgtEl>
                                        <p:attrNameLst>
                                          <p:attrName>ppt_x</p:attrName>
                                        </p:attrNameLst>
                                      </p:cBhvr>
                                      <p:tavLst>
                                        <p:tav tm="0">
                                          <p:val>
                                            <p:strVal val="#ppt_x"/>
                                          </p:val>
                                        </p:tav>
                                        <p:tav tm="100000">
                                          <p:val>
                                            <p:strVal val="#ppt_x"/>
                                          </p:val>
                                        </p:tav>
                                      </p:tavLst>
                                    </p:anim>
                                    <p:anim calcmode="lin" valueType="num">
                                      <p:cBhvr>
                                        <p:cTn id="14" dur="500" fill="hold"/>
                                        <p:tgtEl>
                                          <p:spTgt spid="41"/>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9" presetClass="entr" presetSubtype="0" fill="hold" grpId="0" nodeType="after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dissolve">
                                      <p:cBhvr>
                                        <p:cTn id="1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9">
            <a:extLst>
              <a:ext uri="{FF2B5EF4-FFF2-40B4-BE49-F238E27FC236}">
                <a16:creationId xmlns:a16="http://schemas.microsoft.com/office/drawing/2014/main" id="{BC48F4D5-2B51-4242-8AEB-6A3020732B24}"/>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35" name="组合 34">
            <a:extLst>
              <a:ext uri="{FF2B5EF4-FFF2-40B4-BE49-F238E27FC236}">
                <a16:creationId xmlns:a16="http://schemas.microsoft.com/office/drawing/2014/main" id="{78110615-28D1-4D05-9F13-88E31E9A5033}"/>
              </a:ext>
            </a:extLst>
          </p:cNvPr>
          <p:cNvGrpSpPr/>
          <p:nvPr/>
        </p:nvGrpSpPr>
        <p:grpSpPr>
          <a:xfrm>
            <a:off x="554877" y="932724"/>
            <a:ext cx="1199456" cy="74689"/>
            <a:chOff x="0" y="2842590"/>
            <a:chExt cx="7054752" cy="89199"/>
          </a:xfrm>
        </p:grpSpPr>
        <p:sp>
          <p:nvSpPr>
            <p:cNvPr id="36" name="矩形 35">
              <a:extLst>
                <a:ext uri="{FF2B5EF4-FFF2-40B4-BE49-F238E27FC236}">
                  <a16:creationId xmlns:a16="http://schemas.microsoft.com/office/drawing/2014/main" id="{36EDFF7C-BA6B-42F9-A71B-014D5DC453DF}"/>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7" name="矩形 36">
              <a:extLst>
                <a:ext uri="{FF2B5EF4-FFF2-40B4-BE49-F238E27FC236}">
                  <a16:creationId xmlns:a16="http://schemas.microsoft.com/office/drawing/2014/main" id="{5F85402D-051A-45CA-9023-28304A47064D}"/>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8" name="矩形 37">
              <a:extLst>
                <a:ext uri="{FF2B5EF4-FFF2-40B4-BE49-F238E27FC236}">
                  <a16:creationId xmlns:a16="http://schemas.microsoft.com/office/drawing/2014/main" id="{89AB5B2B-9270-4B81-8D43-9A3F8C18C60E}"/>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9" name="矩形 38">
              <a:extLst>
                <a:ext uri="{FF2B5EF4-FFF2-40B4-BE49-F238E27FC236}">
                  <a16:creationId xmlns:a16="http://schemas.microsoft.com/office/drawing/2014/main" id="{AF387F08-85AE-46C4-B78F-F2BF884DDB18}"/>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grpSp>
        <p:nvGrpSpPr>
          <p:cNvPr id="40" name="组合 39">
            <a:extLst>
              <a:ext uri="{FF2B5EF4-FFF2-40B4-BE49-F238E27FC236}">
                <a16:creationId xmlns:a16="http://schemas.microsoft.com/office/drawing/2014/main" id="{D4D8BD7C-90A9-4D70-BE8C-56B1F6E508CA}"/>
              </a:ext>
            </a:extLst>
          </p:cNvPr>
          <p:cNvGrpSpPr/>
          <p:nvPr/>
        </p:nvGrpSpPr>
        <p:grpSpPr>
          <a:xfrm flipH="1">
            <a:off x="428396" y="1390532"/>
            <a:ext cx="11819307" cy="5442844"/>
            <a:chOff x="212133" y="849697"/>
            <a:chExt cx="8368954" cy="3853940"/>
          </a:xfrm>
        </p:grpSpPr>
        <p:sp>
          <p:nvSpPr>
            <p:cNvPr id="41" name="矩形 40">
              <a:extLst>
                <a:ext uri="{FF2B5EF4-FFF2-40B4-BE49-F238E27FC236}">
                  <a16:creationId xmlns:a16="http://schemas.microsoft.com/office/drawing/2014/main" id="{64F66D9F-E5D9-4226-8757-DCC8CF528F13}"/>
                </a:ext>
              </a:extLst>
            </p:cNvPr>
            <p:cNvSpPr/>
            <p:nvPr/>
          </p:nvSpPr>
          <p:spPr>
            <a:xfrm>
              <a:off x="4747260" y="958053"/>
              <a:ext cx="3833827" cy="3560607"/>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42" name="矩形 41">
              <a:extLst>
                <a:ext uri="{FF2B5EF4-FFF2-40B4-BE49-F238E27FC236}">
                  <a16:creationId xmlns:a16="http://schemas.microsoft.com/office/drawing/2014/main" id="{8B239F78-EDBA-453A-8EF7-A700E9A9548C}"/>
                </a:ext>
              </a:extLst>
            </p:cNvPr>
            <p:cNvSpPr/>
            <p:nvPr/>
          </p:nvSpPr>
          <p:spPr>
            <a:xfrm>
              <a:off x="579570" y="3414352"/>
              <a:ext cx="4055930" cy="1104308"/>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43" name="矩形 42">
              <a:extLst>
                <a:ext uri="{FF2B5EF4-FFF2-40B4-BE49-F238E27FC236}">
                  <a16:creationId xmlns:a16="http://schemas.microsoft.com/office/drawing/2014/main" id="{E00F3FC9-182A-4C62-A0B4-B082D3D684B4}"/>
                </a:ext>
              </a:extLst>
            </p:cNvPr>
            <p:cNvSpPr/>
            <p:nvPr/>
          </p:nvSpPr>
          <p:spPr>
            <a:xfrm>
              <a:off x="564870" y="958053"/>
              <a:ext cx="4070630" cy="2343947"/>
            </a:xfrm>
            <a:prstGeom prst="rect">
              <a:avLst/>
            </a:prstGeom>
            <a:blipFill dpi="0" rotWithShape="1">
              <a:blip r:embed="rId4"/>
              <a:srcRect/>
              <a:stretch>
                <a:fillRect t="-7919" b="-785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44" name="TextBox 12">
              <a:extLst>
                <a:ext uri="{FF2B5EF4-FFF2-40B4-BE49-F238E27FC236}">
                  <a16:creationId xmlns:a16="http://schemas.microsoft.com/office/drawing/2014/main" id="{C2E276F9-DFF1-4F02-80F1-C8E8C63F617B}"/>
                </a:ext>
              </a:extLst>
            </p:cNvPr>
            <p:cNvSpPr txBox="1"/>
            <p:nvPr/>
          </p:nvSpPr>
          <p:spPr>
            <a:xfrm>
              <a:off x="4833255" y="1518346"/>
              <a:ext cx="3658275" cy="2402665"/>
            </a:xfrm>
            <a:prstGeom prst="rect">
              <a:avLst/>
            </a:prstGeom>
            <a:noFill/>
          </p:spPr>
          <p:txBody>
            <a:bodyPr wrap="square" rtlCol="0">
              <a:spAutoFit/>
            </a:bodyPr>
            <a:lstStyle/>
            <a:p>
              <a:r>
                <a:rPr lang="zh-CN" altLang="en-US" sz="195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您的内容打在这里，或者通过复制您的文本后，在此框中选择粘贴。您的内容打在这里，或者通过复制您的文本后，在此框中选择粘贴。</a:t>
              </a:r>
              <a:endParaRPr lang="en-US" altLang="zh-CN" sz="1950" dirty="0">
                <a:solidFill>
                  <a:schemeClr val="bg1"/>
                </a:solidFill>
                <a:latin typeface="微软雅黑" panose="020B0503020204020204" pitchFamily="34" charset="-122"/>
                <a:ea typeface="微软雅黑" panose="020B0503020204020204" pitchFamily="34" charset="-122"/>
              </a:endParaRPr>
            </a:p>
            <a:p>
              <a:endParaRPr lang="en-US" altLang="zh-CN" sz="1950" dirty="0">
                <a:solidFill>
                  <a:schemeClr val="bg1"/>
                </a:solidFill>
                <a:latin typeface="微软雅黑" panose="020B0503020204020204" pitchFamily="34" charset="-122"/>
                <a:ea typeface="微软雅黑" panose="020B0503020204020204" pitchFamily="34" charset="-122"/>
              </a:endParaRPr>
            </a:p>
            <a:p>
              <a:r>
                <a:rPr lang="zh-CN" altLang="en-US" sz="195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您的内容打在这里，或者通过复制您的文本后，在此框中选择粘贴。您的内容打在这里，或者通过复制您的文本后，在此框中选择粘贴。</a:t>
              </a:r>
            </a:p>
            <a:p>
              <a:endParaRPr lang="en-US" altLang="zh-CN" sz="1950" dirty="0">
                <a:solidFill>
                  <a:schemeClr val="bg1"/>
                </a:solidFill>
                <a:latin typeface="微软雅黑" panose="020B0503020204020204" pitchFamily="34" charset="-122"/>
                <a:ea typeface="微软雅黑" panose="020B0503020204020204" pitchFamily="34" charset="-122"/>
              </a:endParaRPr>
            </a:p>
            <a:p>
              <a:r>
                <a:rPr lang="zh-CN" altLang="en-US" sz="195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您的内容打在这里，或者通过复制您的文本后，在此框中选择粘贴。您的内容打在这里，或者通过复制您的文本后，在此框中选择粘贴。</a:t>
              </a:r>
            </a:p>
          </p:txBody>
        </p:sp>
        <p:sp>
          <p:nvSpPr>
            <p:cNvPr id="45" name="TextBox 13">
              <a:extLst>
                <a:ext uri="{FF2B5EF4-FFF2-40B4-BE49-F238E27FC236}">
                  <a16:creationId xmlns:a16="http://schemas.microsoft.com/office/drawing/2014/main" id="{45EA8EC4-6DE3-44DA-9F9A-DA01745F2F49}"/>
                </a:ext>
              </a:extLst>
            </p:cNvPr>
            <p:cNvSpPr txBox="1"/>
            <p:nvPr/>
          </p:nvSpPr>
          <p:spPr>
            <a:xfrm>
              <a:off x="4833254" y="849697"/>
              <a:ext cx="809898" cy="936877"/>
            </a:xfrm>
            <a:prstGeom prst="rect">
              <a:avLst/>
            </a:prstGeom>
            <a:noFill/>
          </p:spPr>
          <p:txBody>
            <a:bodyPr wrap="square" rtlCol="0">
              <a:spAutoFit/>
            </a:bodyPr>
            <a:lstStyle/>
            <a:p>
              <a:r>
                <a:rPr lang="en-US" altLang="zh-CN" sz="7998" b="1" dirty="0">
                  <a:solidFill>
                    <a:schemeClr val="bg1"/>
                  </a:solidFill>
                </a:rPr>
                <a:t>”</a:t>
              </a:r>
              <a:endParaRPr lang="zh-CN" altLang="en-US" sz="7998" b="1" dirty="0">
                <a:solidFill>
                  <a:schemeClr val="bg1"/>
                </a:solidFill>
              </a:endParaRPr>
            </a:p>
          </p:txBody>
        </p:sp>
        <p:sp>
          <p:nvSpPr>
            <p:cNvPr id="46" name="TextBox 14">
              <a:extLst>
                <a:ext uri="{FF2B5EF4-FFF2-40B4-BE49-F238E27FC236}">
                  <a16:creationId xmlns:a16="http://schemas.microsoft.com/office/drawing/2014/main" id="{01324038-3AF6-4357-9CD9-964E3A7F98E8}"/>
                </a:ext>
              </a:extLst>
            </p:cNvPr>
            <p:cNvSpPr txBox="1"/>
            <p:nvPr/>
          </p:nvSpPr>
          <p:spPr>
            <a:xfrm>
              <a:off x="867134" y="3417857"/>
              <a:ext cx="3723385" cy="1285780"/>
            </a:xfrm>
            <a:prstGeom prst="rect">
              <a:avLst/>
            </a:prstGeom>
            <a:noFill/>
          </p:spPr>
          <p:txBody>
            <a:bodyPr wrap="squar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您的内容打在这里，或者通过复制您的文本后，在此框中选择粘贴。您的内容打在这里，或者通过复制您的文本后，在此框中选择粘贴。</a:t>
              </a:r>
              <a:endParaRPr lang="en-US" altLang="zh-CN" sz="1400" dirty="0">
                <a:solidFill>
                  <a:schemeClr val="bg1"/>
                </a:solidFill>
                <a:latin typeface="微软雅黑" panose="020B0503020204020204" pitchFamily="34" charset="-122"/>
                <a:ea typeface="微软雅黑" panose="020B0503020204020204" pitchFamily="34" charset="-122"/>
              </a:endParaRPr>
            </a:p>
            <a:p>
              <a:endParaRPr lang="en-US" altLang="zh-CN" sz="1400" dirty="0">
                <a:solidFill>
                  <a:schemeClr val="bg1"/>
                </a:solidFill>
                <a:latin typeface="微软雅黑" panose="020B0503020204020204" pitchFamily="34" charset="-122"/>
                <a:ea typeface="微软雅黑" panose="020B0503020204020204" pitchFamily="34" charset="-122"/>
              </a:endParaRPr>
            </a:p>
            <a:p>
              <a:r>
                <a:rPr lang="zh-CN" altLang="en-US" sz="14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您的内容打在这里，或者通过复制您的文本后，在此框中选择粘贴。您的内容打在这里，或者通过复制您的文本后，在此框中选择粘贴。</a:t>
              </a:r>
            </a:p>
            <a:p>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7" name="TextBox 15">
              <a:extLst>
                <a:ext uri="{FF2B5EF4-FFF2-40B4-BE49-F238E27FC236}">
                  <a16:creationId xmlns:a16="http://schemas.microsoft.com/office/drawing/2014/main" id="{2D9D6B8F-94DD-4148-BA23-B343F16313D3}"/>
                </a:ext>
              </a:extLst>
            </p:cNvPr>
            <p:cNvSpPr txBox="1"/>
            <p:nvPr/>
          </p:nvSpPr>
          <p:spPr>
            <a:xfrm>
              <a:off x="212133" y="3378234"/>
              <a:ext cx="809898" cy="588272"/>
            </a:xfrm>
            <a:prstGeom prst="rect">
              <a:avLst/>
            </a:prstGeom>
            <a:noFill/>
          </p:spPr>
          <p:txBody>
            <a:bodyPr wrap="square" rtlCol="0">
              <a:spAutoFit/>
            </a:bodyPr>
            <a:lstStyle/>
            <a:p>
              <a:r>
                <a:rPr lang="en-US" altLang="zh-CN" sz="4799" b="1" dirty="0">
                  <a:solidFill>
                    <a:schemeClr val="bg1"/>
                  </a:solidFill>
                </a:rPr>
                <a:t>”</a:t>
              </a:r>
              <a:endParaRPr lang="zh-CN" altLang="en-US" sz="4799" b="1" dirty="0">
                <a:solidFill>
                  <a:schemeClr val="bg1"/>
                </a:solidFill>
              </a:endParaRPr>
            </a:p>
          </p:txBody>
        </p:sp>
      </p:grpSp>
    </p:spTree>
    <p:custDataLst>
      <p:tags r:id="rId1"/>
    </p:custDataLst>
    <p:extLst>
      <p:ext uri="{BB962C8B-B14F-4D97-AF65-F5344CB8AC3E}">
        <p14:creationId xmlns:p14="http://schemas.microsoft.com/office/powerpoint/2010/main" val="287127330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18">
            <a:extLst>
              <a:ext uri="{FF2B5EF4-FFF2-40B4-BE49-F238E27FC236}">
                <a16:creationId xmlns:a16="http://schemas.microsoft.com/office/drawing/2014/main" id="{7CD8C1E1-A97D-4D49-AC6F-8BD3A49EB12B}"/>
              </a:ext>
            </a:extLst>
          </p:cNvPr>
          <p:cNvGrpSpPr/>
          <p:nvPr/>
        </p:nvGrpSpPr>
        <p:grpSpPr>
          <a:xfrm>
            <a:off x="1064304" y="1835925"/>
            <a:ext cx="3306206" cy="3827625"/>
            <a:chOff x="1131758" y="1708902"/>
            <a:chExt cx="3306206" cy="3844955"/>
          </a:xfrm>
        </p:grpSpPr>
        <p:grpSp>
          <p:nvGrpSpPr>
            <p:cNvPr id="35" name="Group 11">
              <a:extLst>
                <a:ext uri="{FF2B5EF4-FFF2-40B4-BE49-F238E27FC236}">
                  <a16:creationId xmlns:a16="http://schemas.microsoft.com/office/drawing/2014/main" id="{EE86E356-C12D-4D31-8DA9-293A701398A8}"/>
                </a:ext>
              </a:extLst>
            </p:cNvPr>
            <p:cNvGrpSpPr/>
            <p:nvPr/>
          </p:nvGrpSpPr>
          <p:grpSpPr>
            <a:xfrm>
              <a:off x="1131758" y="1708902"/>
              <a:ext cx="2738118" cy="1060478"/>
              <a:chOff x="218200" y="646124"/>
              <a:chExt cx="8849432" cy="3427402"/>
            </a:xfrm>
          </p:grpSpPr>
          <p:sp>
            <p:nvSpPr>
              <p:cNvPr id="38" name="Freeform 5">
                <a:extLst>
                  <a:ext uri="{FF2B5EF4-FFF2-40B4-BE49-F238E27FC236}">
                    <a16:creationId xmlns:a16="http://schemas.microsoft.com/office/drawing/2014/main" id="{969930F4-909C-4589-889F-947BBB31AE94}"/>
                  </a:ext>
                </a:extLst>
              </p:cNvPr>
              <p:cNvSpPr/>
              <p:nvPr/>
            </p:nvSpPr>
            <p:spPr bwMode="auto">
              <a:xfrm>
                <a:off x="218200" y="2528888"/>
                <a:ext cx="2782177" cy="1544638"/>
              </a:xfrm>
              <a:custGeom>
                <a:avLst/>
                <a:gdLst>
                  <a:gd name="T0" fmla="*/ 809 w 1097"/>
                  <a:gd name="T1" fmla="*/ 0 h 923"/>
                  <a:gd name="T2" fmla="*/ 0 w 1097"/>
                  <a:gd name="T3" fmla="*/ 406 h 923"/>
                  <a:gd name="T4" fmla="*/ 371 w 1097"/>
                  <a:gd name="T5" fmla="*/ 826 h 923"/>
                  <a:gd name="T6" fmla="*/ 1097 w 1097"/>
                  <a:gd name="T7" fmla="*/ 923 h 923"/>
                  <a:gd name="T8" fmla="*/ 809 w 1097"/>
                  <a:gd name="T9" fmla="*/ 0 h 923"/>
                </a:gdLst>
                <a:ahLst/>
                <a:cxnLst>
                  <a:cxn ang="0">
                    <a:pos x="T0" y="T1"/>
                  </a:cxn>
                  <a:cxn ang="0">
                    <a:pos x="T2" y="T3"/>
                  </a:cxn>
                  <a:cxn ang="0">
                    <a:pos x="T4" y="T5"/>
                  </a:cxn>
                  <a:cxn ang="0">
                    <a:pos x="T6" y="T7"/>
                  </a:cxn>
                  <a:cxn ang="0">
                    <a:pos x="T8" y="T9"/>
                  </a:cxn>
                </a:cxnLst>
                <a:rect l="0" t="0" r="r" b="b"/>
                <a:pathLst>
                  <a:path w="1097" h="923">
                    <a:moveTo>
                      <a:pt x="809" y="0"/>
                    </a:moveTo>
                    <a:lnTo>
                      <a:pt x="0" y="406"/>
                    </a:lnTo>
                    <a:lnTo>
                      <a:pt x="371" y="826"/>
                    </a:lnTo>
                    <a:lnTo>
                      <a:pt x="1097" y="923"/>
                    </a:lnTo>
                    <a:lnTo>
                      <a:pt x="809" y="0"/>
                    </a:lnTo>
                    <a:close/>
                  </a:path>
                </a:pathLst>
              </a:custGeom>
              <a:solidFill>
                <a:srgbClr val="49889B"/>
              </a:solidFill>
              <a:ln>
                <a:noFill/>
              </a:ln>
            </p:spPr>
            <p:txBody>
              <a:bodyPr vert="horz" wrap="square" lIns="123855" tIns="61928" rIns="123855" bIns="61928" numCol="1" anchor="ctr" anchorCtr="0" compatLnSpc="1"/>
              <a:lstStyle/>
              <a:p>
                <a:pPr algn="ctr"/>
                <a:r>
                  <a:rPr lang="en-US" sz="2438" dirty="0">
                    <a:solidFill>
                      <a:schemeClr val="bg1"/>
                    </a:solidFill>
                    <a:latin typeface="微软雅黑" panose="020B0503020204020204" pitchFamily="34" charset="-122"/>
                    <a:ea typeface="微软雅黑" panose="020B0503020204020204" pitchFamily="34" charset="-122"/>
                  </a:rPr>
                  <a:t>1</a:t>
                </a:r>
              </a:p>
            </p:txBody>
          </p:sp>
          <p:sp>
            <p:nvSpPr>
              <p:cNvPr id="39" name="Freeform 6">
                <a:extLst>
                  <a:ext uri="{FF2B5EF4-FFF2-40B4-BE49-F238E27FC236}">
                    <a16:creationId xmlns:a16="http://schemas.microsoft.com/office/drawing/2014/main" id="{C7D070F4-2B86-4AE7-B89F-9D6BDB7855FA}"/>
                  </a:ext>
                </a:extLst>
              </p:cNvPr>
              <p:cNvSpPr/>
              <p:nvPr/>
            </p:nvSpPr>
            <p:spPr bwMode="auto">
              <a:xfrm>
                <a:off x="2411413" y="3252788"/>
                <a:ext cx="588962" cy="820738"/>
              </a:xfrm>
              <a:custGeom>
                <a:avLst/>
                <a:gdLst>
                  <a:gd name="T0" fmla="*/ 0 w 371"/>
                  <a:gd name="T1" fmla="*/ 420 h 517"/>
                  <a:gd name="T2" fmla="*/ 371 w 371"/>
                  <a:gd name="T3" fmla="*/ 517 h 517"/>
                  <a:gd name="T4" fmla="*/ 371 w 371"/>
                  <a:gd name="T5" fmla="*/ 0 h 517"/>
                  <a:gd name="T6" fmla="*/ 0 w 371"/>
                  <a:gd name="T7" fmla="*/ 420 h 517"/>
                </a:gdLst>
                <a:ahLst/>
                <a:cxnLst>
                  <a:cxn ang="0">
                    <a:pos x="T0" y="T1"/>
                  </a:cxn>
                  <a:cxn ang="0">
                    <a:pos x="T2" y="T3"/>
                  </a:cxn>
                  <a:cxn ang="0">
                    <a:pos x="T4" y="T5"/>
                  </a:cxn>
                  <a:cxn ang="0">
                    <a:pos x="T6" y="T7"/>
                  </a:cxn>
                </a:cxnLst>
                <a:rect l="0" t="0" r="r" b="b"/>
                <a:pathLst>
                  <a:path w="371" h="517">
                    <a:moveTo>
                      <a:pt x="0" y="420"/>
                    </a:moveTo>
                    <a:lnTo>
                      <a:pt x="371" y="517"/>
                    </a:lnTo>
                    <a:lnTo>
                      <a:pt x="371" y="0"/>
                    </a:lnTo>
                    <a:lnTo>
                      <a:pt x="0" y="420"/>
                    </a:lnTo>
                    <a:close/>
                  </a:path>
                </a:pathLst>
              </a:custGeom>
              <a:solidFill>
                <a:schemeClr val="accent1">
                  <a:lumMod val="50000"/>
                </a:schemeClr>
              </a:solidFill>
              <a:ln>
                <a:noFill/>
              </a:ln>
            </p:spPr>
            <p:txBody>
              <a:bodyPr vert="horz" wrap="square" lIns="123855" tIns="61928" rIns="123855" bIns="61928" numCol="1" anchor="t" anchorCtr="0" compatLnSpc="1"/>
              <a:lstStyle/>
              <a:p>
                <a:endParaRPr lang="en-US" sz="2438" dirty="0">
                  <a:solidFill>
                    <a:schemeClr val="bg1"/>
                  </a:solidFill>
                  <a:latin typeface="微软雅黑" panose="020B0503020204020204" pitchFamily="34" charset="-122"/>
                  <a:ea typeface="微软雅黑" panose="020B0503020204020204" pitchFamily="34" charset="-122"/>
                </a:endParaRPr>
              </a:p>
            </p:txBody>
          </p:sp>
          <p:sp>
            <p:nvSpPr>
              <p:cNvPr id="40" name="Freeform 7">
                <a:extLst>
                  <a:ext uri="{FF2B5EF4-FFF2-40B4-BE49-F238E27FC236}">
                    <a16:creationId xmlns:a16="http://schemas.microsoft.com/office/drawing/2014/main" id="{63D7CFE6-E007-4810-A465-C4F3A5E60A11}"/>
                  </a:ext>
                </a:extLst>
              </p:cNvPr>
              <p:cNvSpPr/>
              <p:nvPr/>
            </p:nvSpPr>
            <p:spPr bwMode="auto">
              <a:xfrm>
                <a:off x="2054226" y="646124"/>
                <a:ext cx="7013406" cy="3273413"/>
              </a:xfrm>
              <a:custGeom>
                <a:avLst/>
                <a:gdLst>
                  <a:gd name="T0" fmla="*/ 0 w 4555"/>
                  <a:gd name="T1" fmla="*/ 157 h 1289"/>
                  <a:gd name="T2" fmla="*/ 4555 w 4555"/>
                  <a:gd name="T3" fmla="*/ 0 h 1289"/>
                  <a:gd name="T4" fmla="*/ 4378 w 4555"/>
                  <a:gd name="T5" fmla="*/ 1289 h 1289"/>
                  <a:gd name="T6" fmla="*/ 225 w 4555"/>
                  <a:gd name="T7" fmla="*/ 1289 h 1289"/>
                  <a:gd name="T8" fmla="*/ 0 w 4555"/>
                  <a:gd name="T9" fmla="*/ 157 h 1289"/>
                  <a:gd name="connsiteX0" fmla="*/ 0 w 9699"/>
                  <a:gd name="connsiteY0" fmla="*/ 1847 h 10629"/>
                  <a:gd name="connsiteX1" fmla="*/ 9699 w 9699"/>
                  <a:gd name="connsiteY1" fmla="*/ 0 h 10629"/>
                  <a:gd name="connsiteX2" fmla="*/ 9611 w 9699"/>
                  <a:gd name="connsiteY2" fmla="*/ 10629 h 10629"/>
                  <a:gd name="connsiteX3" fmla="*/ 494 w 9699"/>
                  <a:gd name="connsiteY3" fmla="*/ 10629 h 10629"/>
                  <a:gd name="connsiteX4" fmla="*/ 0 w 9699"/>
                  <a:gd name="connsiteY4" fmla="*/ 1847 h 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9" h="10629">
                    <a:moveTo>
                      <a:pt x="0" y="1847"/>
                    </a:moveTo>
                    <a:lnTo>
                      <a:pt x="9699" y="0"/>
                    </a:lnTo>
                    <a:cubicBezTo>
                      <a:pt x="9670" y="3543"/>
                      <a:pt x="9640" y="7086"/>
                      <a:pt x="9611" y="10629"/>
                    </a:cubicBezTo>
                    <a:lnTo>
                      <a:pt x="494" y="10629"/>
                    </a:lnTo>
                    <a:cubicBezTo>
                      <a:pt x="329" y="7702"/>
                      <a:pt x="165" y="4774"/>
                      <a:pt x="0" y="1847"/>
                    </a:cubicBezTo>
                    <a:close/>
                  </a:path>
                </a:pathLst>
              </a:custGeom>
              <a:solidFill>
                <a:srgbClr val="49889B"/>
              </a:solidFill>
              <a:ln>
                <a:noFill/>
              </a:ln>
            </p:spPr>
            <p:txBody>
              <a:bodyPr vert="horz" wrap="square" lIns="371566" tIns="0" rIns="123855" bIns="0" numCol="1" anchor="ctr" anchorCtr="0" compatLnSpc="1"/>
              <a:lstStyle/>
              <a:p>
                <a:pPr>
                  <a:lnSpc>
                    <a:spcPct val="80000"/>
                  </a:lnSpc>
                </a:pPr>
                <a:endParaRPr lang="en-US" sz="2438" dirty="0">
                  <a:solidFill>
                    <a:schemeClr val="bg1"/>
                  </a:solidFill>
                  <a:latin typeface="微软雅黑" panose="020B0503020204020204" pitchFamily="34" charset="-122"/>
                  <a:ea typeface="微软雅黑" panose="020B0503020204020204" pitchFamily="34" charset="-122"/>
                </a:endParaRPr>
              </a:p>
            </p:txBody>
          </p:sp>
        </p:grpSp>
        <p:sp>
          <p:nvSpPr>
            <p:cNvPr id="36" name="Right Arrow 15">
              <a:extLst>
                <a:ext uri="{FF2B5EF4-FFF2-40B4-BE49-F238E27FC236}">
                  <a16:creationId xmlns:a16="http://schemas.microsoft.com/office/drawing/2014/main" id="{1661DDD6-1C6E-4E64-AB68-AE735A3EBFC9}"/>
                </a:ext>
              </a:extLst>
            </p:cNvPr>
            <p:cNvSpPr/>
            <p:nvPr/>
          </p:nvSpPr>
          <p:spPr>
            <a:xfrm>
              <a:off x="3840547" y="2016388"/>
              <a:ext cx="597417" cy="645278"/>
            </a:xfrm>
            <a:prstGeom prst="rightArrow">
              <a:avLst/>
            </a:prstGeom>
            <a:solidFill>
              <a:srgbClr val="49889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38" dirty="0">
                <a:solidFill>
                  <a:schemeClr val="bg1"/>
                </a:solidFill>
                <a:latin typeface="微软雅黑" panose="020B0503020204020204" pitchFamily="34" charset="-122"/>
                <a:ea typeface="微软雅黑" panose="020B0503020204020204" pitchFamily="34" charset="-122"/>
              </a:endParaRPr>
            </a:p>
          </p:txBody>
        </p:sp>
        <p:sp>
          <p:nvSpPr>
            <p:cNvPr id="37" name="Rectangle 16">
              <a:extLst>
                <a:ext uri="{FF2B5EF4-FFF2-40B4-BE49-F238E27FC236}">
                  <a16:creationId xmlns:a16="http://schemas.microsoft.com/office/drawing/2014/main" id="{B8FB3F7C-86B1-4492-B010-E98DB0588103}"/>
                </a:ext>
              </a:extLst>
            </p:cNvPr>
            <p:cNvSpPr/>
            <p:nvPr/>
          </p:nvSpPr>
          <p:spPr>
            <a:xfrm>
              <a:off x="1817859" y="2714239"/>
              <a:ext cx="2030183" cy="2839618"/>
            </a:xfrm>
            <a:prstGeom prst="rect">
              <a:avLst/>
            </a:prstGeom>
            <a:solidFill>
              <a:schemeClr val="bg1">
                <a:lumMod val="50000"/>
                <a:alpha val="20000"/>
              </a:schemeClr>
            </a:solidFill>
          </p:spPr>
          <p:txBody>
            <a:bodyPr wrap="square" lIns="247710" tIns="247710" rIns="247710" bIns="247710">
              <a:noAutofit/>
            </a:bodyPr>
            <a:lstStyle/>
            <a:p>
              <a:pPr marL="171153" indent="-171153">
                <a:lnSpc>
                  <a:spcPct val="120000"/>
                </a:lnSpc>
                <a:spcAft>
                  <a:spcPts val="799"/>
                </a:spcAft>
                <a:buClr>
                  <a:schemeClr val="accent1"/>
                </a:buClr>
                <a:buFont typeface="Arial" panose="020B0604020202020204" pitchFamily="34" charset="0"/>
                <a:buChar char="•"/>
              </a:pPr>
              <a:endParaRPr lang="en-US" sz="1219" dirty="0">
                <a:solidFill>
                  <a:schemeClr val="bg1"/>
                </a:solidFill>
                <a:latin typeface="微软雅黑" panose="020B0503020204020204" pitchFamily="34" charset="-122"/>
                <a:ea typeface="微软雅黑" panose="020B0503020204020204" pitchFamily="34" charset="-122"/>
              </a:endParaRPr>
            </a:p>
          </p:txBody>
        </p:sp>
      </p:grpSp>
      <p:grpSp>
        <p:nvGrpSpPr>
          <p:cNvPr id="41" name="Group 19">
            <a:extLst>
              <a:ext uri="{FF2B5EF4-FFF2-40B4-BE49-F238E27FC236}">
                <a16:creationId xmlns:a16="http://schemas.microsoft.com/office/drawing/2014/main" id="{C9D34450-643B-48C8-AF01-3611E11949A5}"/>
              </a:ext>
            </a:extLst>
          </p:cNvPr>
          <p:cNvGrpSpPr/>
          <p:nvPr/>
        </p:nvGrpSpPr>
        <p:grpSpPr>
          <a:xfrm>
            <a:off x="4454485" y="1835925"/>
            <a:ext cx="3306206" cy="3827625"/>
            <a:chOff x="1131758" y="1708902"/>
            <a:chExt cx="3306206" cy="3844955"/>
          </a:xfrm>
        </p:grpSpPr>
        <p:grpSp>
          <p:nvGrpSpPr>
            <p:cNvPr id="42" name="Group 20">
              <a:extLst>
                <a:ext uri="{FF2B5EF4-FFF2-40B4-BE49-F238E27FC236}">
                  <a16:creationId xmlns:a16="http://schemas.microsoft.com/office/drawing/2014/main" id="{7AFFBB69-E8CF-42CE-97CB-EA1D771D736E}"/>
                </a:ext>
              </a:extLst>
            </p:cNvPr>
            <p:cNvGrpSpPr/>
            <p:nvPr/>
          </p:nvGrpSpPr>
          <p:grpSpPr>
            <a:xfrm>
              <a:off x="1131758" y="1708902"/>
              <a:ext cx="2738118" cy="1060478"/>
              <a:chOff x="218200" y="646124"/>
              <a:chExt cx="8849432" cy="3427402"/>
            </a:xfrm>
          </p:grpSpPr>
          <p:sp>
            <p:nvSpPr>
              <p:cNvPr id="45" name="Freeform 5">
                <a:extLst>
                  <a:ext uri="{FF2B5EF4-FFF2-40B4-BE49-F238E27FC236}">
                    <a16:creationId xmlns:a16="http://schemas.microsoft.com/office/drawing/2014/main" id="{DF346A5C-61EB-4B70-906B-C15C35AB6707}"/>
                  </a:ext>
                </a:extLst>
              </p:cNvPr>
              <p:cNvSpPr/>
              <p:nvPr/>
            </p:nvSpPr>
            <p:spPr bwMode="auto">
              <a:xfrm>
                <a:off x="218200" y="2528888"/>
                <a:ext cx="2782177" cy="1544638"/>
              </a:xfrm>
              <a:custGeom>
                <a:avLst/>
                <a:gdLst>
                  <a:gd name="T0" fmla="*/ 809 w 1097"/>
                  <a:gd name="T1" fmla="*/ 0 h 923"/>
                  <a:gd name="T2" fmla="*/ 0 w 1097"/>
                  <a:gd name="T3" fmla="*/ 406 h 923"/>
                  <a:gd name="T4" fmla="*/ 371 w 1097"/>
                  <a:gd name="T5" fmla="*/ 826 h 923"/>
                  <a:gd name="T6" fmla="*/ 1097 w 1097"/>
                  <a:gd name="T7" fmla="*/ 923 h 923"/>
                  <a:gd name="T8" fmla="*/ 809 w 1097"/>
                  <a:gd name="T9" fmla="*/ 0 h 923"/>
                </a:gdLst>
                <a:ahLst/>
                <a:cxnLst>
                  <a:cxn ang="0">
                    <a:pos x="T0" y="T1"/>
                  </a:cxn>
                  <a:cxn ang="0">
                    <a:pos x="T2" y="T3"/>
                  </a:cxn>
                  <a:cxn ang="0">
                    <a:pos x="T4" y="T5"/>
                  </a:cxn>
                  <a:cxn ang="0">
                    <a:pos x="T6" y="T7"/>
                  </a:cxn>
                  <a:cxn ang="0">
                    <a:pos x="T8" y="T9"/>
                  </a:cxn>
                </a:cxnLst>
                <a:rect l="0" t="0" r="r" b="b"/>
                <a:pathLst>
                  <a:path w="1097" h="923">
                    <a:moveTo>
                      <a:pt x="809" y="0"/>
                    </a:moveTo>
                    <a:lnTo>
                      <a:pt x="0" y="406"/>
                    </a:lnTo>
                    <a:lnTo>
                      <a:pt x="371" y="826"/>
                    </a:lnTo>
                    <a:lnTo>
                      <a:pt x="1097" y="923"/>
                    </a:lnTo>
                    <a:lnTo>
                      <a:pt x="809" y="0"/>
                    </a:lnTo>
                    <a:close/>
                  </a:path>
                </a:pathLst>
              </a:custGeom>
              <a:solidFill>
                <a:srgbClr val="49889B"/>
              </a:solidFill>
              <a:ln>
                <a:noFill/>
              </a:ln>
            </p:spPr>
            <p:txBody>
              <a:bodyPr vert="horz" wrap="square" lIns="123855" tIns="61928" rIns="123855" bIns="61928" numCol="1" anchor="ctr" anchorCtr="0" compatLnSpc="1"/>
              <a:lstStyle/>
              <a:p>
                <a:pPr algn="ctr"/>
                <a:r>
                  <a:rPr lang="en-US" sz="2438" dirty="0">
                    <a:solidFill>
                      <a:schemeClr val="bg1"/>
                    </a:solidFill>
                    <a:latin typeface="微软雅黑" panose="020B0503020204020204" pitchFamily="34" charset="-122"/>
                    <a:ea typeface="微软雅黑" panose="020B0503020204020204" pitchFamily="34" charset="-122"/>
                  </a:rPr>
                  <a:t>2</a:t>
                </a:r>
              </a:p>
            </p:txBody>
          </p:sp>
          <p:sp>
            <p:nvSpPr>
              <p:cNvPr id="46" name="Freeform 6">
                <a:extLst>
                  <a:ext uri="{FF2B5EF4-FFF2-40B4-BE49-F238E27FC236}">
                    <a16:creationId xmlns:a16="http://schemas.microsoft.com/office/drawing/2014/main" id="{2593F079-E20F-4B66-A720-EB0A0CE5930A}"/>
                  </a:ext>
                </a:extLst>
              </p:cNvPr>
              <p:cNvSpPr/>
              <p:nvPr/>
            </p:nvSpPr>
            <p:spPr bwMode="auto">
              <a:xfrm>
                <a:off x="2411413" y="3252788"/>
                <a:ext cx="588962" cy="820738"/>
              </a:xfrm>
              <a:custGeom>
                <a:avLst/>
                <a:gdLst>
                  <a:gd name="T0" fmla="*/ 0 w 371"/>
                  <a:gd name="T1" fmla="*/ 420 h 517"/>
                  <a:gd name="T2" fmla="*/ 371 w 371"/>
                  <a:gd name="T3" fmla="*/ 517 h 517"/>
                  <a:gd name="T4" fmla="*/ 371 w 371"/>
                  <a:gd name="T5" fmla="*/ 0 h 517"/>
                  <a:gd name="T6" fmla="*/ 0 w 371"/>
                  <a:gd name="T7" fmla="*/ 420 h 517"/>
                </a:gdLst>
                <a:ahLst/>
                <a:cxnLst>
                  <a:cxn ang="0">
                    <a:pos x="T0" y="T1"/>
                  </a:cxn>
                  <a:cxn ang="0">
                    <a:pos x="T2" y="T3"/>
                  </a:cxn>
                  <a:cxn ang="0">
                    <a:pos x="T4" y="T5"/>
                  </a:cxn>
                  <a:cxn ang="0">
                    <a:pos x="T6" y="T7"/>
                  </a:cxn>
                </a:cxnLst>
                <a:rect l="0" t="0" r="r" b="b"/>
                <a:pathLst>
                  <a:path w="371" h="517">
                    <a:moveTo>
                      <a:pt x="0" y="420"/>
                    </a:moveTo>
                    <a:lnTo>
                      <a:pt x="371" y="517"/>
                    </a:lnTo>
                    <a:lnTo>
                      <a:pt x="371" y="0"/>
                    </a:lnTo>
                    <a:lnTo>
                      <a:pt x="0" y="420"/>
                    </a:lnTo>
                    <a:close/>
                  </a:path>
                </a:pathLst>
              </a:custGeom>
              <a:solidFill>
                <a:schemeClr val="accent2">
                  <a:lumMod val="50000"/>
                </a:schemeClr>
              </a:solidFill>
              <a:ln>
                <a:noFill/>
              </a:ln>
            </p:spPr>
            <p:txBody>
              <a:bodyPr vert="horz" wrap="square" lIns="123855" tIns="61928" rIns="123855" bIns="61928" numCol="1" anchor="t" anchorCtr="0" compatLnSpc="1"/>
              <a:lstStyle/>
              <a:p>
                <a:endParaRPr lang="en-US" sz="2438" dirty="0">
                  <a:solidFill>
                    <a:schemeClr val="bg1"/>
                  </a:solidFill>
                  <a:latin typeface="微软雅黑" panose="020B0503020204020204" pitchFamily="34" charset="-122"/>
                  <a:ea typeface="微软雅黑" panose="020B0503020204020204" pitchFamily="34" charset="-122"/>
                </a:endParaRPr>
              </a:p>
            </p:txBody>
          </p:sp>
          <p:sp>
            <p:nvSpPr>
              <p:cNvPr id="47" name="Freeform 7">
                <a:extLst>
                  <a:ext uri="{FF2B5EF4-FFF2-40B4-BE49-F238E27FC236}">
                    <a16:creationId xmlns:a16="http://schemas.microsoft.com/office/drawing/2014/main" id="{A5E472ED-440D-43E6-ADDF-E5E0198A2B77}"/>
                  </a:ext>
                </a:extLst>
              </p:cNvPr>
              <p:cNvSpPr/>
              <p:nvPr/>
            </p:nvSpPr>
            <p:spPr bwMode="auto">
              <a:xfrm>
                <a:off x="2054226" y="646124"/>
                <a:ext cx="7013406" cy="3273413"/>
              </a:xfrm>
              <a:custGeom>
                <a:avLst/>
                <a:gdLst>
                  <a:gd name="T0" fmla="*/ 0 w 4555"/>
                  <a:gd name="T1" fmla="*/ 157 h 1289"/>
                  <a:gd name="T2" fmla="*/ 4555 w 4555"/>
                  <a:gd name="T3" fmla="*/ 0 h 1289"/>
                  <a:gd name="T4" fmla="*/ 4378 w 4555"/>
                  <a:gd name="T5" fmla="*/ 1289 h 1289"/>
                  <a:gd name="T6" fmla="*/ 225 w 4555"/>
                  <a:gd name="T7" fmla="*/ 1289 h 1289"/>
                  <a:gd name="T8" fmla="*/ 0 w 4555"/>
                  <a:gd name="T9" fmla="*/ 157 h 1289"/>
                  <a:gd name="connsiteX0" fmla="*/ 0 w 9699"/>
                  <a:gd name="connsiteY0" fmla="*/ 1847 h 10629"/>
                  <a:gd name="connsiteX1" fmla="*/ 9699 w 9699"/>
                  <a:gd name="connsiteY1" fmla="*/ 0 h 10629"/>
                  <a:gd name="connsiteX2" fmla="*/ 9611 w 9699"/>
                  <a:gd name="connsiteY2" fmla="*/ 10629 h 10629"/>
                  <a:gd name="connsiteX3" fmla="*/ 494 w 9699"/>
                  <a:gd name="connsiteY3" fmla="*/ 10629 h 10629"/>
                  <a:gd name="connsiteX4" fmla="*/ 0 w 9699"/>
                  <a:gd name="connsiteY4" fmla="*/ 1847 h 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9" h="10629">
                    <a:moveTo>
                      <a:pt x="0" y="1847"/>
                    </a:moveTo>
                    <a:lnTo>
                      <a:pt x="9699" y="0"/>
                    </a:lnTo>
                    <a:cubicBezTo>
                      <a:pt x="9670" y="3543"/>
                      <a:pt x="9640" y="7086"/>
                      <a:pt x="9611" y="10629"/>
                    </a:cubicBezTo>
                    <a:lnTo>
                      <a:pt x="494" y="10629"/>
                    </a:lnTo>
                    <a:cubicBezTo>
                      <a:pt x="329" y="7702"/>
                      <a:pt x="165" y="4774"/>
                      <a:pt x="0" y="1847"/>
                    </a:cubicBezTo>
                    <a:close/>
                  </a:path>
                </a:pathLst>
              </a:custGeom>
              <a:solidFill>
                <a:srgbClr val="49889B"/>
              </a:solidFill>
              <a:ln>
                <a:noFill/>
              </a:ln>
            </p:spPr>
            <p:txBody>
              <a:bodyPr vert="horz" wrap="square" lIns="371566" tIns="0" rIns="123855" bIns="0" numCol="1" anchor="ctr" anchorCtr="0" compatLnSpc="1"/>
              <a:lstStyle/>
              <a:p>
                <a:pPr>
                  <a:lnSpc>
                    <a:spcPct val="80000"/>
                  </a:lnSpc>
                </a:pPr>
                <a:endParaRPr lang="en-US" sz="2438" dirty="0">
                  <a:solidFill>
                    <a:schemeClr val="bg1"/>
                  </a:solidFill>
                  <a:latin typeface="微软雅黑" panose="020B0503020204020204" pitchFamily="34" charset="-122"/>
                  <a:ea typeface="微软雅黑" panose="020B0503020204020204" pitchFamily="34" charset="-122"/>
                </a:endParaRPr>
              </a:p>
            </p:txBody>
          </p:sp>
        </p:grpSp>
        <p:sp>
          <p:nvSpPr>
            <p:cNvPr id="43" name="Right Arrow 21">
              <a:extLst>
                <a:ext uri="{FF2B5EF4-FFF2-40B4-BE49-F238E27FC236}">
                  <a16:creationId xmlns:a16="http://schemas.microsoft.com/office/drawing/2014/main" id="{ABE6AA66-8427-4260-B80A-B7EF84401486}"/>
                </a:ext>
              </a:extLst>
            </p:cNvPr>
            <p:cNvSpPr/>
            <p:nvPr/>
          </p:nvSpPr>
          <p:spPr>
            <a:xfrm>
              <a:off x="3840547" y="2016388"/>
              <a:ext cx="597417" cy="645278"/>
            </a:xfrm>
            <a:prstGeom prst="rightArrow">
              <a:avLst/>
            </a:prstGeom>
            <a:solidFill>
              <a:srgbClr val="49889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38" dirty="0">
                <a:solidFill>
                  <a:schemeClr val="bg1"/>
                </a:solidFill>
                <a:latin typeface="微软雅黑" panose="020B0503020204020204" pitchFamily="34" charset="-122"/>
                <a:ea typeface="微软雅黑" panose="020B0503020204020204" pitchFamily="34" charset="-122"/>
              </a:endParaRPr>
            </a:p>
          </p:txBody>
        </p:sp>
        <p:sp>
          <p:nvSpPr>
            <p:cNvPr id="44" name="Rectangle 22">
              <a:extLst>
                <a:ext uri="{FF2B5EF4-FFF2-40B4-BE49-F238E27FC236}">
                  <a16:creationId xmlns:a16="http://schemas.microsoft.com/office/drawing/2014/main" id="{B7A5ECF4-92F6-48B3-A17D-19909C6C5E3D}"/>
                </a:ext>
              </a:extLst>
            </p:cNvPr>
            <p:cNvSpPr/>
            <p:nvPr/>
          </p:nvSpPr>
          <p:spPr>
            <a:xfrm>
              <a:off x="1817859" y="2714239"/>
              <a:ext cx="2030183" cy="2839618"/>
            </a:xfrm>
            <a:prstGeom prst="rect">
              <a:avLst/>
            </a:prstGeom>
            <a:solidFill>
              <a:schemeClr val="bg1">
                <a:lumMod val="50000"/>
                <a:alpha val="20000"/>
              </a:schemeClr>
            </a:solidFill>
          </p:spPr>
          <p:txBody>
            <a:bodyPr wrap="square" lIns="247710" tIns="247710" rIns="247710" bIns="247710">
              <a:noAutofit/>
            </a:bodyPr>
            <a:lstStyle/>
            <a:p>
              <a:pPr marL="171153" indent="-171153">
                <a:lnSpc>
                  <a:spcPct val="120000"/>
                </a:lnSpc>
                <a:spcAft>
                  <a:spcPts val="799"/>
                </a:spcAft>
                <a:buClr>
                  <a:schemeClr val="accent1"/>
                </a:buClr>
                <a:buFont typeface="Arial" panose="020B0604020202020204" pitchFamily="34" charset="0"/>
                <a:buChar char="•"/>
              </a:pPr>
              <a:endParaRPr lang="en-US" sz="1219" dirty="0">
                <a:solidFill>
                  <a:schemeClr val="bg1"/>
                </a:solidFill>
                <a:latin typeface="微软雅黑" panose="020B0503020204020204" pitchFamily="34" charset="-122"/>
                <a:ea typeface="微软雅黑" panose="020B0503020204020204" pitchFamily="34" charset="-122"/>
              </a:endParaRPr>
            </a:p>
          </p:txBody>
        </p:sp>
      </p:grpSp>
      <p:grpSp>
        <p:nvGrpSpPr>
          <p:cNvPr id="48" name="Group 26">
            <a:extLst>
              <a:ext uri="{FF2B5EF4-FFF2-40B4-BE49-F238E27FC236}">
                <a16:creationId xmlns:a16="http://schemas.microsoft.com/office/drawing/2014/main" id="{4AB5003A-E372-4CD4-B32A-16AA5D159752}"/>
              </a:ext>
            </a:extLst>
          </p:cNvPr>
          <p:cNvGrpSpPr/>
          <p:nvPr/>
        </p:nvGrpSpPr>
        <p:grpSpPr>
          <a:xfrm>
            <a:off x="7956809" y="1835923"/>
            <a:ext cx="3306206" cy="3835088"/>
            <a:chOff x="1131758" y="1708900"/>
            <a:chExt cx="3306206" cy="3852452"/>
          </a:xfrm>
        </p:grpSpPr>
        <p:grpSp>
          <p:nvGrpSpPr>
            <p:cNvPr id="49" name="Group 27">
              <a:extLst>
                <a:ext uri="{FF2B5EF4-FFF2-40B4-BE49-F238E27FC236}">
                  <a16:creationId xmlns:a16="http://schemas.microsoft.com/office/drawing/2014/main" id="{4192E228-C78D-4A48-82A3-B6D084110215}"/>
                </a:ext>
              </a:extLst>
            </p:cNvPr>
            <p:cNvGrpSpPr/>
            <p:nvPr/>
          </p:nvGrpSpPr>
          <p:grpSpPr>
            <a:xfrm>
              <a:off x="1131758" y="1708900"/>
              <a:ext cx="2760445" cy="1060479"/>
              <a:chOff x="218200" y="646118"/>
              <a:chExt cx="8921592" cy="3427408"/>
            </a:xfrm>
          </p:grpSpPr>
          <p:sp>
            <p:nvSpPr>
              <p:cNvPr id="52" name="Freeform 5">
                <a:extLst>
                  <a:ext uri="{FF2B5EF4-FFF2-40B4-BE49-F238E27FC236}">
                    <a16:creationId xmlns:a16="http://schemas.microsoft.com/office/drawing/2014/main" id="{455EF74D-84A0-468C-AA93-293F28811285}"/>
                  </a:ext>
                </a:extLst>
              </p:cNvPr>
              <p:cNvSpPr/>
              <p:nvPr/>
            </p:nvSpPr>
            <p:spPr bwMode="auto">
              <a:xfrm>
                <a:off x="218200" y="2528888"/>
                <a:ext cx="2782177" cy="1544638"/>
              </a:xfrm>
              <a:custGeom>
                <a:avLst/>
                <a:gdLst>
                  <a:gd name="T0" fmla="*/ 809 w 1097"/>
                  <a:gd name="T1" fmla="*/ 0 h 923"/>
                  <a:gd name="T2" fmla="*/ 0 w 1097"/>
                  <a:gd name="T3" fmla="*/ 406 h 923"/>
                  <a:gd name="T4" fmla="*/ 371 w 1097"/>
                  <a:gd name="T5" fmla="*/ 826 h 923"/>
                  <a:gd name="T6" fmla="*/ 1097 w 1097"/>
                  <a:gd name="T7" fmla="*/ 923 h 923"/>
                  <a:gd name="T8" fmla="*/ 809 w 1097"/>
                  <a:gd name="T9" fmla="*/ 0 h 923"/>
                </a:gdLst>
                <a:ahLst/>
                <a:cxnLst>
                  <a:cxn ang="0">
                    <a:pos x="T0" y="T1"/>
                  </a:cxn>
                  <a:cxn ang="0">
                    <a:pos x="T2" y="T3"/>
                  </a:cxn>
                  <a:cxn ang="0">
                    <a:pos x="T4" y="T5"/>
                  </a:cxn>
                  <a:cxn ang="0">
                    <a:pos x="T6" y="T7"/>
                  </a:cxn>
                  <a:cxn ang="0">
                    <a:pos x="T8" y="T9"/>
                  </a:cxn>
                </a:cxnLst>
                <a:rect l="0" t="0" r="r" b="b"/>
                <a:pathLst>
                  <a:path w="1097" h="923">
                    <a:moveTo>
                      <a:pt x="809" y="0"/>
                    </a:moveTo>
                    <a:lnTo>
                      <a:pt x="0" y="406"/>
                    </a:lnTo>
                    <a:lnTo>
                      <a:pt x="371" y="826"/>
                    </a:lnTo>
                    <a:lnTo>
                      <a:pt x="1097" y="923"/>
                    </a:lnTo>
                    <a:lnTo>
                      <a:pt x="809" y="0"/>
                    </a:lnTo>
                    <a:close/>
                  </a:path>
                </a:pathLst>
              </a:custGeom>
              <a:solidFill>
                <a:srgbClr val="49889B"/>
              </a:solidFill>
              <a:ln>
                <a:noFill/>
              </a:ln>
            </p:spPr>
            <p:txBody>
              <a:bodyPr vert="horz" wrap="square" lIns="123855" tIns="61928" rIns="123855" bIns="61928" numCol="1" anchor="ctr" anchorCtr="0" compatLnSpc="1"/>
              <a:lstStyle/>
              <a:p>
                <a:pPr algn="ctr"/>
                <a:r>
                  <a:rPr lang="en-US" sz="2438" dirty="0">
                    <a:solidFill>
                      <a:schemeClr val="bg1"/>
                    </a:solidFill>
                    <a:latin typeface="微软雅黑" panose="020B0503020204020204" pitchFamily="34" charset="-122"/>
                    <a:ea typeface="微软雅黑" panose="020B0503020204020204" pitchFamily="34" charset="-122"/>
                  </a:rPr>
                  <a:t>3</a:t>
                </a:r>
              </a:p>
            </p:txBody>
          </p:sp>
          <p:sp>
            <p:nvSpPr>
              <p:cNvPr id="53" name="Freeform 6">
                <a:extLst>
                  <a:ext uri="{FF2B5EF4-FFF2-40B4-BE49-F238E27FC236}">
                    <a16:creationId xmlns:a16="http://schemas.microsoft.com/office/drawing/2014/main" id="{09F55B89-6106-4DA9-8979-3C90AE44C755}"/>
                  </a:ext>
                </a:extLst>
              </p:cNvPr>
              <p:cNvSpPr/>
              <p:nvPr/>
            </p:nvSpPr>
            <p:spPr bwMode="auto">
              <a:xfrm>
                <a:off x="2411413" y="3252788"/>
                <a:ext cx="588962" cy="820738"/>
              </a:xfrm>
              <a:custGeom>
                <a:avLst/>
                <a:gdLst>
                  <a:gd name="T0" fmla="*/ 0 w 371"/>
                  <a:gd name="T1" fmla="*/ 420 h 517"/>
                  <a:gd name="T2" fmla="*/ 371 w 371"/>
                  <a:gd name="T3" fmla="*/ 517 h 517"/>
                  <a:gd name="T4" fmla="*/ 371 w 371"/>
                  <a:gd name="T5" fmla="*/ 0 h 517"/>
                  <a:gd name="T6" fmla="*/ 0 w 371"/>
                  <a:gd name="T7" fmla="*/ 420 h 517"/>
                </a:gdLst>
                <a:ahLst/>
                <a:cxnLst>
                  <a:cxn ang="0">
                    <a:pos x="T0" y="T1"/>
                  </a:cxn>
                  <a:cxn ang="0">
                    <a:pos x="T2" y="T3"/>
                  </a:cxn>
                  <a:cxn ang="0">
                    <a:pos x="T4" y="T5"/>
                  </a:cxn>
                  <a:cxn ang="0">
                    <a:pos x="T6" y="T7"/>
                  </a:cxn>
                </a:cxnLst>
                <a:rect l="0" t="0" r="r" b="b"/>
                <a:pathLst>
                  <a:path w="371" h="517">
                    <a:moveTo>
                      <a:pt x="0" y="420"/>
                    </a:moveTo>
                    <a:lnTo>
                      <a:pt x="371" y="517"/>
                    </a:lnTo>
                    <a:lnTo>
                      <a:pt x="371" y="0"/>
                    </a:lnTo>
                    <a:lnTo>
                      <a:pt x="0" y="420"/>
                    </a:lnTo>
                    <a:close/>
                  </a:path>
                </a:pathLst>
              </a:custGeom>
              <a:solidFill>
                <a:srgbClr val="417771"/>
              </a:solidFill>
              <a:ln>
                <a:noFill/>
              </a:ln>
            </p:spPr>
            <p:txBody>
              <a:bodyPr vert="horz" wrap="square" lIns="123855" tIns="61928" rIns="123855" bIns="61928" numCol="1" anchor="t" anchorCtr="0" compatLnSpc="1"/>
              <a:lstStyle/>
              <a:p>
                <a:endParaRPr lang="en-US" sz="2438" dirty="0">
                  <a:solidFill>
                    <a:schemeClr val="bg1"/>
                  </a:solidFill>
                  <a:latin typeface="微软雅黑" panose="020B0503020204020204" pitchFamily="34" charset="-122"/>
                  <a:ea typeface="微软雅黑" panose="020B0503020204020204" pitchFamily="34" charset="-122"/>
                </a:endParaRPr>
              </a:p>
            </p:txBody>
          </p:sp>
          <p:sp>
            <p:nvSpPr>
              <p:cNvPr id="54" name="Freeform 7">
                <a:extLst>
                  <a:ext uri="{FF2B5EF4-FFF2-40B4-BE49-F238E27FC236}">
                    <a16:creationId xmlns:a16="http://schemas.microsoft.com/office/drawing/2014/main" id="{6D1CFAF0-355C-4BD3-92C6-4BA84B2FAB1F}"/>
                  </a:ext>
                </a:extLst>
              </p:cNvPr>
              <p:cNvSpPr/>
              <p:nvPr/>
            </p:nvSpPr>
            <p:spPr bwMode="auto">
              <a:xfrm>
                <a:off x="2126386" y="646118"/>
                <a:ext cx="7013406" cy="3273413"/>
              </a:xfrm>
              <a:custGeom>
                <a:avLst/>
                <a:gdLst>
                  <a:gd name="T0" fmla="*/ 0 w 4555"/>
                  <a:gd name="T1" fmla="*/ 157 h 1289"/>
                  <a:gd name="T2" fmla="*/ 4555 w 4555"/>
                  <a:gd name="T3" fmla="*/ 0 h 1289"/>
                  <a:gd name="T4" fmla="*/ 4378 w 4555"/>
                  <a:gd name="T5" fmla="*/ 1289 h 1289"/>
                  <a:gd name="T6" fmla="*/ 225 w 4555"/>
                  <a:gd name="T7" fmla="*/ 1289 h 1289"/>
                  <a:gd name="T8" fmla="*/ 0 w 4555"/>
                  <a:gd name="T9" fmla="*/ 157 h 1289"/>
                  <a:gd name="connsiteX0" fmla="*/ 0 w 9699"/>
                  <a:gd name="connsiteY0" fmla="*/ 1847 h 10629"/>
                  <a:gd name="connsiteX1" fmla="*/ 9699 w 9699"/>
                  <a:gd name="connsiteY1" fmla="*/ 0 h 10629"/>
                  <a:gd name="connsiteX2" fmla="*/ 9611 w 9699"/>
                  <a:gd name="connsiteY2" fmla="*/ 10629 h 10629"/>
                  <a:gd name="connsiteX3" fmla="*/ 494 w 9699"/>
                  <a:gd name="connsiteY3" fmla="*/ 10629 h 10629"/>
                  <a:gd name="connsiteX4" fmla="*/ 0 w 9699"/>
                  <a:gd name="connsiteY4" fmla="*/ 1847 h 10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9" h="10629">
                    <a:moveTo>
                      <a:pt x="0" y="1847"/>
                    </a:moveTo>
                    <a:lnTo>
                      <a:pt x="9699" y="0"/>
                    </a:lnTo>
                    <a:cubicBezTo>
                      <a:pt x="9670" y="3543"/>
                      <a:pt x="9640" y="7086"/>
                      <a:pt x="9611" y="10629"/>
                    </a:cubicBezTo>
                    <a:lnTo>
                      <a:pt x="494" y="10629"/>
                    </a:lnTo>
                    <a:cubicBezTo>
                      <a:pt x="329" y="7702"/>
                      <a:pt x="165" y="4774"/>
                      <a:pt x="0" y="1847"/>
                    </a:cubicBezTo>
                    <a:close/>
                  </a:path>
                </a:pathLst>
              </a:custGeom>
              <a:solidFill>
                <a:srgbClr val="49889B"/>
              </a:solidFill>
              <a:ln>
                <a:noFill/>
              </a:ln>
            </p:spPr>
            <p:txBody>
              <a:bodyPr vert="horz" wrap="square" lIns="371566" tIns="0" rIns="123855" bIns="0" numCol="1" anchor="ctr" anchorCtr="0" compatLnSpc="1"/>
              <a:lstStyle/>
              <a:p>
                <a:pPr>
                  <a:lnSpc>
                    <a:spcPct val="80000"/>
                  </a:lnSpc>
                </a:pPr>
                <a:endParaRPr lang="en-US" sz="2438" dirty="0">
                  <a:solidFill>
                    <a:schemeClr val="bg1"/>
                  </a:solidFill>
                  <a:latin typeface="微软雅黑" panose="020B0503020204020204" pitchFamily="34" charset="-122"/>
                  <a:ea typeface="微软雅黑" panose="020B0503020204020204" pitchFamily="34" charset="-122"/>
                </a:endParaRPr>
              </a:p>
            </p:txBody>
          </p:sp>
        </p:grpSp>
        <p:sp>
          <p:nvSpPr>
            <p:cNvPr id="50" name="Right Arrow 28">
              <a:extLst>
                <a:ext uri="{FF2B5EF4-FFF2-40B4-BE49-F238E27FC236}">
                  <a16:creationId xmlns:a16="http://schemas.microsoft.com/office/drawing/2014/main" id="{11FB23CC-A959-44A8-917D-8094E341353A}"/>
                </a:ext>
              </a:extLst>
            </p:cNvPr>
            <p:cNvSpPr/>
            <p:nvPr/>
          </p:nvSpPr>
          <p:spPr>
            <a:xfrm>
              <a:off x="3840547" y="2016388"/>
              <a:ext cx="597417" cy="645278"/>
            </a:xfrm>
            <a:prstGeom prst="rightArrow">
              <a:avLst/>
            </a:prstGeom>
            <a:solidFill>
              <a:srgbClr val="49889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38" dirty="0">
                <a:solidFill>
                  <a:schemeClr val="bg1"/>
                </a:solidFill>
                <a:latin typeface="微软雅黑" panose="020B0503020204020204" pitchFamily="34" charset="-122"/>
                <a:ea typeface="微软雅黑" panose="020B0503020204020204" pitchFamily="34" charset="-122"/>
              </a:endParaRPr>
            </a:p>
          </p:txBody>
        </p:sp>
        <p:sp>
          <p:nvSpPr>
            <p:cNvPr id="51" name="Rectangle 29">
              <a:extLst>
                <a:ext uri="{FF2B5EF4-FFF2-40B4-BE49-F238E27FC236}">
                  <a16:creationId xmlns:a16="http://schemas.microsoft.com/office/drawing/2014/main" id="{65B63324-99F1-4BA5-BEDA-DD6BA4AC5CB6}"/>
                </a:ext>
              </a:extLst>
            </p:cNvPr>
            <p:cNvSpPr/>
            <p:nvPr/>
          </p:nvSpPr>
          <p:spPr>
            <a:xfrm>
              <a:off x="1817859" y="2721734"/>
              <a:ext cx="2030183" cy="2839618"/>
            </a:xfrm>
            <a:prstGeom prst="rect">
              <a:avLst/>
            </a:prstGeom>
            <a:solidFill>
              <a:schemeClr val="bg1">
                <a:lumMod val="50000"/>
                <a:alpha val="20000"/>
              </a:schemeClr>
            </a:solidFill>
          </p:spPr>
          <p:txBody>
            <a:bodyPr wrap="square" lIns="247710" tIns="247710" rIns="247710" bIns="247710">
              <a:noAutofit/>
            </a:bodyPr>
            <a:lstStyle/>
            <a:p>
              <a:pPr marL="171153" indent="-171153">
                <a:lnSpc>
                  <a:spcPct val="120000"/>
                </a:lnSpc>
                <a:spcAft>
                  <a:spcPts val="799"/>
                </a:spcAft>
                <a:buClr>
                  <a:schemeClr val="accent1"/>
                </a:buClr>
                <a:buFont typeface="Arial" panose="020B0604020202020204" pitchFamily="34" charset="0"/>
                <a:buChar char="•"/>
              </a:pPr>
              <a:endParaRPr lang="en-US" sz="1219" dirty="0">
                <a:solidFill>
                  <a:schemeClr val="bg1"/>
                </a:solidFill>
                <a:latin typeface="微软雅黑" panose="020B0503020204020204" pitchFamily="34" charset="-122"/>
                <a:ea typeface="微软雅黑" panose="020B0503020204020204" pitchFamily="34" charset="-122"/>
              </a:endParaRPr>
            </a:p>
          </p:txBody>
        </p:sp>
      </p:grpSp>
      <p:sp>
        <p:nvSpPr>
          <p:cNvPr id="55" name="矩形 54">
            <a:extLst>
              <a:ext uri="{FF2B5EF4-FFF2-40B4-BE49-F238E27FC236}">
                <a16:creationId xmlns:a16="http://schemas.microsoft.com/office/drawing/2014/main" id="{13594B93-8755-46EF-BF49-E298DA9590F2}"/>
              </a:ext>
            </a:extLst>
          </p:cNvPr>
          <p:cNvSpPr/>
          <p:nvPr/>
        </p:nvSpPr>
        <p:spPr>
          <a:xfrm>
            <a:off x="1925141" y="3246353"/>
            <a:ext cx="1725334" cy="1787797"/>
          </a:xfrm>
          <a:prstGeom prst="rect">
            <a:avLst/>
          </a:prstGeom>
          <a:noFill/>
        </p:spPr>
        <p:txBody>
          <a:bodyPr wrap="square" lIns="0" tIns="0" rIns="0" bIns="0" rtlCol="0" anchor="t" anchorCtr="0">
            <a:spAutoFit/>
          </a:bodyPr>
          <a:lstStyle/>
          <a:p>
            <a:pPr defTabSz="1214550">
              <a:lnSpc>
                <a:spcPct val="120000"/>
              </a:lnSpc>
              <a:spcBef>
                <a:spcPct val="20000"/>
              </a:spcBef>
            </a:pPr>
            <a:r>
              <a:rPr lang="zh-CN" altLang="en-US" sz="1400" dirty="0">
                <a:solidFill>
                  <a:schemeClr val="tx1">
                    <a:lumMod val="50000"/>
                  </a:schemeClr>
                </a:solidFill>
                <a:latin typeface="微软雅黑" panose="020B0503020204020204" pitchFamily="34" charset="-122"/>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endParaRPr lang="en-US" altLang="zh-CN" sz="1400" dirty="0">
              <a:solidFill>
                <a:schemeClr val="tx1">
                  <a:lumMod val="50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6" name="TextBox 13">
            <a:extLst>
              <a:ext uri="{FF2B5EF4-FFF2-40B4-BE49-F238E27FC236}">
                <a16:creationId xmlns:a16="http://schemas.microsoft.com/office/drawing/2014/main" id="{360FF586-CBBB-4A56-A22A-47F13CC96798}"/>
              </a:ext>
            </a:extLst>
          </p:cNvPr>
          <p:cNvSpPr txBox="1"/>
          <p:nvPr/>
        </p:nvSpPr>
        <p:spPr>
          <a:xfrm>
            <a:off x="2048883" y="2241426"/>
            <a:ext cx="1600471" cy="320409"/>
          </a:xfrm>
          <a:prstGeom prst="rect">
            <a:avLst/>
          </a:prstGeom>
          <a:noFill/>
        </p:spPr>
        <p:txBody>
          <a:bodyPr wrap="square" lIns="0" tIns="0" rIns="0" bIns="0" rtlCol="0" anchor="t" anchorCtr="0">
            <a:spAutoFit/>
          </a:bodyPr>
          <a:lstStyle/>
          <a:p>
            <a:pPr defTabSz="1214550">
              <a:lnSpc>
                <a:spcPct val="120000"/>
              </a:lnSpc>
              <a:spcBef>
                <a:spcPct val="20000"/>
              </a:spcBef>
              <a:defRPr/>
            </a:pPr>
            <a:r>
              <a:rPr lang="zh-CN" altLang="en-US" sz="1896"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单击输入标题</a:t>
            </a:r>
            <a:endParaRPr lang="en-US" sz="1896"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7" name="TextBox 13">
            <a:extLst>
              <a:ext uri="{FF2B5EF4-FFF2-40B4-BE49-F238E27FC236}">
                <a16:creationId xmlns:a16="http://schemas.microsoft.com/office/drawing/2014/main" id="{8BD59517-3744-405E-AC8E-6B1686C65379}"/>
              </a:ext>
            </a:extLst>
          </p:cNvPr>
          <p:cNvSpPr txBox="1"/>
          <p:nvPr/>
        </p:nvSpPr>
        <p:spPr>
          <a:xfrm>
            <a:off x="5494357" y="2250400"/>
            <a:ext cx="1600471" cy="320409"/>
          </a:xfrm>
          <a:prstGeom prst="rect">
            <a:avLst/>
          </a:prstGeom>
          <a:noFill/>
        </p:spPr>
        <p:txBody>
          <a:bodyPr wrap="square" lIns="0" tIns="0" rIns="0" bIns="0" rtlCol="0" anchor="t" anchorCtr="0">
            <a:spAutoFit/>
          </a:bodyPr>
          <a:lstStyle/>
          <a:p>
            <a:pPr defTabSz="1214550">
              <a:lnSpc>
                <a:spcPct val="120000"/>
              </a:lnSpc>
              <a:spcBef>
                <a:spcPct val="20000"/>
              </a:spcBef>
              <a:defRPr/>
            </a:pPr>
            <a:r>
              <a:rPr lang="zh-CN" altLang="en-US" sz="1896"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单击输入标题</a:t>
            </a:r>
            <a:endParaRPr lang="en-US" sz="1896"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8" name="TextBox 13">
            <a:extLst>
              <a:ext uri="{FF2B5EF4-FFF2-40B4-BE49-F238E27FC236}">
                <a16:creationId xmlns:a16="http://schemas.microsoft.com/office/drawing/2014/main" id="{80B1E746-A042-4C4A-84F1-844EC5ADB5D9}"/>
              </a:ext>
            </a:extLst>
          </p:cNvPr>
          <p:cNvSpPr txBox="1"/>
          <p:nvPr/>
        </p:nvSpPr>
        <p:spPr>
          <a:xfrm>
            <a:off x="8939830" y="2250400"/>
            <a:ext cx="1600471" cy="320409"/>
          </a:xfrm>
          <a:prstGeom prst="rect">
            <a:avLst/>
          </a:prstGeom>
          <a:noFill/>
        </p:spPr>
        <p:txBody>
          <a:bodyPr wrap="square" lIns="0" tIns="0" rIns="0" bIns="0" rtlCol="0" anchor="t" anchorCtr="0">
            <a:spAutoFit/>
          </a:bodyPr>
          <a:lstStyle/>
          <a:p>
            <a:pPr defTabSz="1214550">
              <a:lnSpc>
                <a:spcPct val="120000"/>
              </a:lnSpc>
              <a:spcBef>
                <a:spcPct val="20000"/>
              </a:spcBef>
              <a:defRPr/>
            </a:pPr>
            <a:r>
              <a:rPr lang="zh-CN" altLang="en-US" sz="1896"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单击输入标题</a:t>
            </a:r>
            <a:endParaRPr lang="en-US" sz="1896"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9" name="矩形 58">
            <a:extLst>
              <a:ext uri="{FF2B5EF4-FFF2-40B4-BE49-F238E27FC236}">
                <a16:creationId xmlns:a16="http://schemas.microsoft.com/office/drawing/2014/main" id="{643591C4-D01E-48DF-B84F-47DD2B732D03}"/>
              </a:ext>
            </a:extLst>
          </p:cNvPr>
          <p:cNvSpPr/>
          <p:nvPr/>
        </p:nvSpPr>
        <p:spPr>
          <a:xfrm>
            <a:off x="5383648" y="3108598"/>
            <a:ext cx="1544057" cy="2046329"/>
          </a:xfrm>
          <a:prstGeom prst="rect">
            <a:avLst/>
          </a:prstGeom>
          <a:noFill/>
        </p:spPr>
        <p:txBody>
          <a:bodyPr wrap="square" lIns="0" tIns="0" rIns="0" bIns="0" rtlCol="0" anchor="t" anchorCtr="0">
            <a:spAutoFit/>
          </a:bodyPr>
          <a:lstStyle/>
          <a:p>
            <a:pPr defTabSz="1214550">
              <a:lnSpc>
                <a:spcPct val="120000"/>
              </a:lnSpc>
              <a:spcBef>
                <a:spcPct val="20000"/>
              </a:spcBef>
            </a:pPr>
            <a:r>
              <a:rPr lang="zh-CN" altLang="en-US" sz="1400" dirty="0">
                <a:solidFill>
                  <a:schemeClr val="tx1">
                    <a:lumMod val="50000"/>
                  </a:schemeClr>
                </a:solidFill>
                <a:latin typeface="微软雅黑" panose="020B0503020204020204" pitchFamily="34" charset="-122"/>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endParaRPr lang="en-US" altLang="zh-CN" sz="1400" dirty="0">
              <a:solidFill>
                <a:schemeClr val="tx1">
                  <a:lumMod val="50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0" name="矩形 59">
            <a:extLst>
              <a:ext uri="{FF2B5EF4-FFF2-40B4-BE49-F238E27FC236}">
                <a16:creationId xmlns:a16="http://schemas.microsoft.com/office/drawing/2014/main" id="{256849A2-85B8-448B-B5F6-CBDD7E5343AA}"/>
              </a:ext>
            </a:extLst>
          </p:cNvPr>
          <p:cNvSpPr/>
          <p:nvPr/>
        </p:nvSpPr>
        <p:spPr>
          <a:xfrm>
            <a:off x="8939829" y="3107087"/>
            <a:ext cx="1544057" cy="2046329"/>
          </a:xfrm>
          <a:prstGeom prst="rect">
            <a:avLst/>
          </a:prstGeom>
          <a:noFill/>
        </p:spPr>
        <p:txBody>
          <a:bodyPr wrap="square" lIns="0" tIns="0" rIns="0" bIns="0" rtlCol="0" anchor="t" anchorCtr="0">
            <a:spAutoFit/>
          </a:bodyPr>
          <a:lstStyle/>
          <a:p>
            <a:pPr defTabSz="1214550">
              <a:lnSpc>
                <a:spcPct val="120000"/>
              </a:lnSpc>
              <a:spcBef>
                <a:spcPct val="20000"/>
              </a:spcBef>
            </a:pPr>
            <a:r>
              <a:rPr lang="zh-CN" altLang="en-US" sz="1400" dirty="0">
                <a:solidFill>
                  <a:schemeClr val="tx1">
                    <a:lumMod val="50000"/>
                  </a:schemeClr>
                </a:solidFill>
                <a:latin typeface="微软雅黑" panose="020B0503020204020204" pitchFamily="34" charset="-122"/>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endParaRPr lang="en-US" altLang="zh-CN" sz="1400" dirty="0">
              <a:solidFill>
                <a:schemeClr val="tx1">
                  <a:lumMod val="50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1" name="Rectangle 39">
            <a:extLst>
              <a:ext uri="{FF2B5EF4-FFF2-40B4-BE49-F238E27FC236}">
                <a16:creationId xmlns:a16="http://schemas.microsoft.com/office/drawing/2014/main" id="{3C435F79-69DB-43FC-8B55-05C940E23465}"/>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62" name="组合 61">
            <a:extLst>
              <a:ext uri="{FF2B5EF4-FFF2-40B4-BE49-F238E27FC236}">
                <a16:creationId xmlns:a16="http://schemas.microsoft.com/office/drawing/2014/main" id="{EB4D3B88-D96E-4EAA-969C-6788E73CD3E2}"/>
              </a:ext>
            </a:extLst>
          </p:cNvPr>
          <p:cNvGrpSpPr/>
          <p:nvPr/>
        </p:nvGrpSpPr>
        <p:grpSpPr>
          <a:xfrm>
            <a:off x="554877" y="932724"/>
            <a:ext cx="1199456" cy="74689"/>
            <a:chOff x="0" y="2842590"/>
            <a:chExt cx="7054752" cy="89199"/>
          </a:xfrm>
        </p:grpSpPr>
        <p:sp>
          <p:nvSpPr>
            <p:cNvPr id="63" name="矩形 62">
              <a:extLst>
                <a:ext uri="{FF2B5EF4-FFF2-40B4-BE49-F238E27FC236}">
                  <a16:creationId xmlns:a16="http://schemas.microsoft.com/office/drawing/2014/main" id="{E956CE22-326C-4387-B669-EE034E48613D}"/>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64" name="矩形 63">
              <a:extLst>
                <a:ext uri="{FF2B5EF4-FFF2-40B4-BE49-F238E27FC236}">
                  <a16:creationId xmlns:a16="http://schemas.microsoft.com/office/drawing/2014/main" id="{053C7CFB-C34B-4468-ADFD-5F573A90ED6E}"/>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65" name="矩形 64">
              <a:extLst>
                <a:ext uri="{FF2B5EF4-FFF2-40B4-BE49-F238E27FC236}">
                  <a16:creationId xmlns:a16="http://schemas.microsoft.com/office/drawing/2014/main" id="{7F18BC04-E587-4DFB-8522-043AE7582103}"/>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66" name="矩形 65">
              <a:extLst>
                <a:ext uri="{FF2B5EF4-FFF2-40B4-BE49-F238E27FC236}">
                  <a16:creationId xmlns:a16="http://schemas.microsoft.com/office/drawing/2014/main" id="{8821E1E8-0CD6-4E71-A37D-4D2FDE975EE1}"/>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extLst>
      <p:ext uri="{BB962C8B-B14F-4D97-AF65-F5344CB8AC3E}">
        <p14:creationId xmlns:p14="http://schemas.microsoft.com/office/powerpoint/2010/main" val="401802411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Effect transition="in" filter="fade">
                                      <p:cBhvr>
                                        <p:cTn id="9" dur="500"/>
                                        <p:tgtEl>
                                          <p:spTgt spid="3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6"/>
                                        </p:tgtEl>
                                        <p:attrNameLst>
                                          <p:attrName>style.visibility</p:attrName>
                                        </p:attrNameLst>
                                      </p:cBhvr>
                                      <p:to>
                                        <p:strVal val="visible"/>
                                      </p:to>
                                    </p:set>
                                    <p:anim calcmode="lin" valueType="num">
                                      <p:cBhvr>
                                        <p:cTn id="12" dur="500" fill="hold"/>
                                        <p:tgtEl>
                                          <p:spTgt spid="56"/>
                                        </p:tgtEl>
                                        <p:attrNameLst>
                                          <p:attrName>ppt_w</p:attrName>
                                        </p:attrNameLst>
                                      </p:cBhvr>
                                      <p:tavLst>
                                        <p:tav tm="0">
                                          <p:val>
                                            <p:fltVal val="0"/>
                                          </p:val>
                                        </p:tav>
                                        <p:tav tm="100000">
                                          <p:val>
                                            <p:strVal val="#ppt_w"/>
                                          </p:val>
                                        </p:tav>
                                      </p:tavLst>
                                    </p:anim>
                                    <p:anim calcmode="lin" valueType="num">
                                      <p:cBhvr>
                                        <p:cTn id="13" dur="500" fill="hold"/>
                                        <p:tgtEl>
                                          <p:spTgt spid="56"/>
                                        </p:tgtEl>
                                        <p:attrNameLst>
                                          <p:attrName>ppt_h</p:attrName>
                                        </p:attrNameLst>
                                      </p:cBhvr>
                                      <p:tavLst>
                                        <p:tav tm="0">
                                          <p:val>
                                            <p:fltVal val="0"/>
                                          </p:val>
                                        </p:tav>
                                        <p:tav tm="100000">
                                          <p:val>
                                            <p:strVal val="#ppt_h"/>
                                          </p:val>
                                        </p:tav>
                                      </p:tavLst>
                                    </p:anim>
                                    <p:animEffect transition="in" filter="fade">
                                      <p:cBhvr>
                                        <p:cTn id="14" dur="500"/>
                                        <p:tgtEl>
                                          <p:spTgt spid="5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500" fill="hold"/>
                                        <p:tgtEl>
                                          <p:spTgt spid="55"/>
                                        </p:tgtEl>
                                        <p:attrNameLst>
                                          <p:attrName>ppt_w</p:attrName>
                                        </p:attrNameLst>
                                      </p:cBhvr>
                                      <p:tavLst>
                                        <p:tav tm="0">
                                          <p:val>
                                            <p:fltVal val="0"/>
                                          </p:val>
                                        </p:tav>
                                        <p:tav tm="100000">
                                          <p:val>
                                            <p:strVal val="#ppt_w"/>
                                          </p:val>
                                        </p:tav>
                                      </p:tavLst>
                                    </p:anim>
                                    <p:anim calcmode="lin" valueType="num">
                                      <p:cBhvr>
                                        <p:cTn id="18" dur="500" fill="hold"/>
                                        <p:tgtEl>
                                          <p:spTgt spid="55"/>
                                        </p:tgtEl>
                                        <p:attrNameLst>
                                          <p:attrName>ppt_h</p:attrName>
                                        </p:attrNameLst>
                                      </p:cBhvr>
                                      <p:tavLst>
                                        <p:tav tm="0">
                                          <p:val>
                                            <p:fltVal val="0"/>
                                          </p:val>
                                        </p:tav>
                                        <p:tav tm="100000">
                                          <p:val>
                                            <p:strVal val="#ppt_h"/>
                                          </p:val>
                                        </p:tav>
                                      </p:tavLst>
                                    </p:anim>
                                    <p:animEffect transition="in" filter="fade">
                                      <p:cBhvr>
                                        <p:cTn id="19" dur="500"/>
                                        <p:tgtEl>
                                          <p:spTgt spid="55"/>
                                        </p:tgtEl>
                                      </p:cBhvr>
                                    </p:animEffect>
                                  </p:childTnLst>
                                </p:cTn>
                              </p:par>
                            </p:childTnLst>
                          </p:cTn>
                        </p:par>
                        <p:par>
                          <p:cTn id="20" fill="hold">
                            <p:stCondLst>
                              <p:cond delay="500"/>
                            </p:stCondLst>
                            <p:childTnLst>
                              <p:par>
                                <p:cTn id="21" presetID="53" presetClass="entr" presetSubtype="16" fill="hold" nodeType="afterEffect">
                                  <p:stCondLst>
                                    <p:cond delay="0"/>
                                  </p:stCondLst>
                                  <p:childTnLst>
                                    <p:set>
                                      <p:cBhvr>
                                        <p:cTn id="22" dur="1" fill="hold">
                                          <p:stCondLst>
                                            <p:cond delay="0"/>
                                          </p:stCondLst>
                                        </p:cTn>
                                        <p:tgtEl>
                                          <p:spTgt spid="41"/>
                                        </p:tgtEl>
                                        <p:attrNameLst>
                                          <p:attrName>style.visibility</p:attrName>
                                        </p:attrNameLst>
                                      </p:cBhvr>
                                      <p:to>
                                        <p:strVal val="visible"/>
                                      </p:to>
                                    </p:set>
                                    <p:anim calcmode="lin" valueType="num">
                                      <p:cBhvr>
                                        <p:cTn id="23" dur="500" fill="hold"/>
                                        <p:tgtEl>
                                          <p:spTgt spid="41"/>
                                        </p:tgtEl>
                                        <p:attrNameLst>
                                          <p:attrName>ppt_w</p:attrName>
                                        </p:attrNameLst>
                                      </p:cBhvr>
                                      <p:tavLst>
                                        <p:tav tm="0">
                                          <p:val>
                                            <p:fltVal val="0"/>
                                          </p:val>
                                        </p:tav>
                                        <p:tav tm="100000">
                                          <p:val>
                                            <p:strVal val="#ppt_w"/>
                                          </p:val>
                                        </p:tav>
                                      </p:tavLst>
                                    </p:anim>
                                    <p:anim calcmode="lin" valueType="num">
                                      <p:cBhvr>
                                        <p:cTn id="24" dur="500" fill="hold"/>
                                        <p:tgtEl>
                                          <p:spTgt spid="41"/>
                                        </p:tgtEl>
                                        <p:attrNameLst>
                                          <p:attrName>ppt_h</p:attrName>
                                        </p:attrNameLst>
                                      </p:cBhvr>
                                      <p:tavLst>
                                        <p:tav tm="0">
                                          <p:val>
                                            <p:fltVal val="0"/>
                                          </p:val>
                                        </p:tav>
                                        <p:tav tm="100000">
                                          <p:val>
                                            <p:strVal val="#ppt_h"/>
                                          </p:val>
                                        </p:tav>
                                      </p:tavLst>
                                    </p:anim>
                                    <p:animEffect transition="in" filter="fade">
                                      <p:cBhvr>
                                        <p:cTn id="25" dur="500"/>
                                        <p:tgtEl>
                                          <p:spTgt spid="41"/>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57"/>
                                        </p:tgtEl>
                                        <p:attrNameLst>
                                          <p:attrName>style.visibility</p:attrName>
                                        </p:attrNameLst>
                                      </p:cBhvr>
                                      <p:to>
                                        <p:strVal val="visible"/>
                                      </p:to>
                                    </p:set>
                                    <p:anim calcmode="lin" valueType="num">
                                      <p:cBhvr>
                                        <p:cTn id="28" dur="500" fill="hold"/>
                                        <p:tgtEl>
                                          <p:spTgt spid="57"/>
                                        </p:tgtEl>
                                        <p:attrNameLst>
                                          <p:attrName>ppt_w</p:attrName>
                                        </p:attrNameLst>
                                      </p:cBhvr>
                                      <p:tavLst>
                                        <p:tav tm="0">
                                          <p:val>
                                            <p:fltVal val="0"/>
                                          </p:val>
                                        </p:tav>
                                        <p:tav tm="100000">
                                          <p:val>
                                            <p:strVal val="#ppt_w"/>
                                          </p:val>
                                        </p:tav>
                                      </p:tavLst>
                                    </p:anim>
                                    <p:anim calcmode="lin" valueType="num">
                                      <p:cBhvr>
                                        <p:cTn id="29" dur="500" fill="hold"/>
                                        <p:tgtEl>
                                          <p:spTgt spid="57"/>
                                        </p:tgtEl>
                                        <p:attrNameLst>
                                          <p:attrName>ppt_h</p:attrName>
                                        </p:attrNameLst>
                                      </p:cBhvr>
                                      <p:tavLst>
                                        <p:tav tm="0">
                                          <p:val>
                                            <p:fltVal val="0"/>
                                          </p:val>
                                        </p:tav>
                                        <p:tav tm="100000">
                                          <p:val>
                                            <p:strVal val="#ppt_h"/>
                                          </p:val>
                                        </p:tav>
                                      </p:tavLst>
                                    </p:anim>
                                    <p:animEffect transition="in" filter="fade">
                                      <p:cBhvr>
                                        <p:cTn id="30" dur="500"/>
                                        <p:tgtEl>
                                          <p:spTgt spid="5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59"/>
                                        </p:tgtEl>
                                        <p:attrNameLst>
                                          <p:attrName>style.visibility</p:attrName>
                                        </p:attrNameLst>
                                      </p:cBhvr>
                                      <p:to>
                                        <p:strVal val="visible"/>
                                      </p:to>
                                    </p:set>
                                    <p:anim calcmode="lin" valueType="num">
                                      <p:cBhvr>
                                        <p:cTn id="33" dur="500" fill="hold"/>
                                        <p:tgtEl>
                                          <p:spTgt spid="59"/>
                                        </p:tgtEl>
                                        <p:attrNameLst>
                                          <p:attrName>ppt_w</p:attrName>
                                        </p:attrNameLst>
                                      </p:cBhvr>
                                      <p:tavLst>
                                        <p:tav tm="0">
                                          <p:val>
                                            <p:fltVal val="0"/>
                                          </p:val>
                                        </p:tav>
                                        <p:tav tm="100000">
                                          <p:val>
                                            <p:strVal val="#ppt_w"/>
                                          </p:val>
                                        </p:tav>
                                      </p:tavLst>
                                    </p:anim>
                                    <p:anim calcmode="lin" valueType="num">
                                      <p:cBhvr>
                                        <p:cTn id="34" dur="500" fill="hold"/>
                                        <p:tgtEl>
                                          <p:spTgt spid="59"/>
                                        </p:tgtEl>
                                        <p:attrNameLst>
                                          <p:attrName>ppt_h</p:attrName>
                                        </p:attrNameLst>
                                      </p:cBhvr>
                                      <p:tavLst>
                                        <p:tav tm="0">
                                          <p:val>
                                            <p:fltVal val="0"/>
                                          </p:val>
                                        </p:tav>
                                        <p:tav tm="100000">
                                          <p:val>
                                            <p:strVal val="#ppt_h"/>
                                          </p:val>
                                        </p:tav>
                                      </p:tavLst>
                                    </p:anim>
                                    <p:animEffect transition="in" filter="fade">
                                      <p:cBhvr>
                                        <p:cTn id="35" dur="500"/>
                                        <p:tgtEl>
                                          <p:spTgt spid="59"/>
                                        </p:tgtEl>
                                      </p:cBhvr>
                                    </p:animEffect>
                                  </p:childTnLst>
                                </p:cTn>
                              </p:par>
                            </p:childTnLst>
                          </p:cTn>
                        </p:par>
                        <p:par>
                          <p:cTn id="36" fill="hold">
                            <p:stCondLst>
                              <p:cond delay="1000"/>
                            </p:stCondLst>
                            <p:childTnLst>
                              <p:par>
                                <p:cTn id="37" presetID="53" presetClass="entr" presetSubtype="16" fill="hold" nodeType="afterEffect">
                                  <p:stCondLst>
                                    <p:cond delay="0"/>
                                  </p:stCondLst>
                                  <p:childTnLst>
                                    <p:set>
                                      <p:cBhvr>
                                        <p:cTn id="38" dur="1" fill="hold">
                                          <p:stCondLst>
                                            <p:cond delay="0"/>
                                          </p:stCondLst>
                                        </p:cTn>
                                        <p:tgtEl>
                                          <p:spTgt spid="48"/>
                                        </p:tgtEl>
                                        <p:attrNameLst>
                                          <p:attrName>style.visibility</p:attrName>
                                        </p:attrNameLst>
                                      </p:cBhvr>
                                      <p:to>
                                        <p:strVal val="visible"/>
                                      </p:to>
                                    </p:set>
                                    <p:anim calcmode="lin" valueType="num">
                                      <p:cBhvr>
                                        <p:cTn id="39" dur="500" fill="hold"/>
                                        <p:tgtEl>
                                          <p:spTgt spid="48"/>
                                        </p:tgtEl>
                                        <p:attrNameLst>
                                          <p:attrName>ppt_w</p:attrName>
                                        </p:attrNameLst>
                                      </p:cBhvr>
                                      <p:tavLst>
                                        <p:tav tm="0">
                                          <p:val>
                                            <p:fltVal val="0"/>
                                          </p:val>
                                        </p:tav>
                                        <p:tav tm="100000">
                                          <p:val>
                                            <p:strVal val="#ppt_w"/>
                                          </p:val>
                                        </p:tav>
                                      </p:tavLst>
                                    </p:anim>
                                    <p:anim calcmode="lin" valueType="num">
                                      <p:cBhvr>
                                        <p:cTn id="40" dur="500" fill="hold"/>
                                        <p:tgtEl>
                                          <p:spTgt spid="48"/>
                                        </p:tgtEl>
                                        <p:attrNameLst>
                                          <p:attrName>ppt_h</p:attrName>
                                        </p:attrNameLst>
                                      </p:cBhvr>
                                      <p:tavLst>
                                        <p:tav tm="0">
                                          <p:val>
                                            <p:fltVal val="0"/>
                                          </p:val>
                                        </p:tav>
                                        <p:tav tm="100000">
                                          <p:val>
                                            <p:strVal val="#ppt_h"/>
                                          </p:val>
                                        </p:tav>
                                      </p:tavLst>
                                    </p:anim>
                                    <p:animEffect transition="in" filter="fade">
                                      <p:cBhvr>
                                        <p:cTn id="41" dur="500"/>
                                        <p:tgtEl>
                                          <p:spTgt spid="48"/>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58"/>
                                        </p:tgtEl>
                                        <p:attrNameLst>
                                          <p:attrName>style.visibility</p:attrName>
                                        </p:attrNameLst>
                                      </p:cBhvr>
                                      <p:to>
                                        <p:strVal val="visible"/>
                                      </p:to>
                                    </p:set>
                                    <p:anim calcmode="lin" valueType="num">
                                      <p:cBhvr>
                                        <p:cTn id="44" dur="500" fill="hold"/>
                                        <p:tgtEl>
                                          <p:spTgt spid="58"/>
                                        </p:tgtEl>
                                        <p:attrNameLst>
                                          <p:attrName>ppt_w</p:attrName>
                                        </p:attrNameLst>
                                      </p:cBhvr>
                                      <p:tavLst>
                                        <p:tav tm="0">
                                          <p:val>
                                            <p:fltVal val="0"/>
                                          </p:val>
                                        </p:tav>
                                        <p:tav tm="100000">
                                          <p:val>
                                            <p:strVal val="#ppt_w"/>
                                          </p:val>
                                        </p:tav>
                                      </p:tavLst>
                                    </p:anim>
                                    <p:anim calcmode="lin" valueType="num">
                                      <p:cBhvr>
                                        <p:cTn id="45" dur="500" fill="hold"/>
                                        <p:tgtEl>
                                          <p:spTgt spid="58"/>
                                        </p:tgtEl>
                                        <p:attrNameLst>
                                          <p:attrName>ppt_h</p:attrName>
                                        </p:attrNameLst>
                                      </p:cBhvr>
                                      <p:tavLst>
                                        <p:tav tm="0">
                                          <p:val>
                                            <p:fltVal val="0"/>
                                          </p:val>
                                        </p:tav>
                                        <p:tav tm="100000">
                                          <p:val>
                                            <p:strVal val="#ppt_h"/>
                                          </p:val>
                                        </p:tav>
                                      </p:tavLst>
                                    </p:anim>
                                    <p:animEffect transition="in" filter="fade">
                                      <p:cBhvr>
                                        <p:cTn id="46" dur="500"/>
                                        <p:tgtEl>
                                          <p:spTgt spid="58"/>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60"/>
                                        </p:tgtEl>
                                        <p:attrNameLst>
                                          <p:attrName>style.visibility</p:attrName>
                                        </p:attrNameLst>
                                      </p:cBhvr>
                                      <p:to>
                                        <p:strVal val="visible"/>
                                      </p:to>
                                    </p:set>
                                    <p:anim calcmode="lin" valueType="num">
                                      <p:cBhvr>
                                        <p:cTn id="49" dur="500" fill="hold"/>
                                        <p:tgtEl>
                                          <p:spTgt spid="60"/>
                                        </p:tgtEl>
                                        <p:attrNameLst>
                                          <p:attrName>ppt_w</p:attrName>
                                        </p:attrNameLst>
                                      </p:cBhvr>
                                      <p:tavLst>
                                        <p:tav tm="0">
                                          <p:val>
                                            <p:fltVal val="0"/>
                                          </p:val>
                                        </p:tav>
                                        <p:tav tm="100000">
                                          <p:val>
                                            <p:strVal val="#ppt_w"/>
                                          </p:val>
                                        </p:tav>
                                      </p:tavLst>
                                    </p:anim>
                                    <p:anim calcmode="lin" valueType="num">
                                      <p:cBhvr>
                                        <p:cTn id="50" dur="500" fill="hold"/>
                                        <p:tgtEl>
                                          <p:spTgt spid="60"/>
                                        </p:tgtEl>
                                        <p:attrNameLst>
                                          <p:attrName>ppt_h</p:attrName>
                                        </p:attrNameLst>
                                      </p:cBhvr>
                                      <p:tavLst>
                                        <p:tav tm="0">
                                          <p:val>
                                            <p:fltVal val="0"/>
                                          </p:val>
                                        </p:tav>
                                        <p:tav tm="100000">
                                          <p:val>
                                            <p:strVal val="#ppt_h"/>
                                          </p:val>
                                        </p:tav>
                                      </p:tavLst>
                                    </p:anim>
                                    <p:animEffect transition="in" filter="fade">
                                      <p:cBhvr>
                                        <p:cTn id="51"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6" grpId="0"/>
      <p:bldP spid="57" grpId="0"/>
      <p:bldP spid="58" grpId="0"/>
      <p:bldP spid="59" grpId="0"/>
      <p:bldP spid="6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
          <p:cNvGrpSpPr/>
          <p:nvPr/>
        </p:nvGrpSpPr>
        <p:grpSpPr>
          <a:xfrm>
            <a:off x="848834" y="1304066"/>
            <a:ext cx="3388038" cy="1799419"/>
            <a:chOff x="1895707" y="1831751"/>
            <a:chExt cx="3388038" cy="1807566"/>
          </a:xfrm>
        </p:grpSpPr>
        <p:sp>
          <p:nvSpPr>
            <p:cNvPr id="3" name="Rounded Rectangle 4"/>
            <p:cNvSpPr/>
            <p:nvPr/>
          </p:nvSpPr>
          <p:spPr>
            <a:xfrm rot="2700000">
              <a:off x="3687304" y="2325363"/>
              <a:ext cx="1601357" cy="614134"/>
            </a:xfrm>
            <a:prstGeom prst="roundRect">
              <a:avLst>
                <a:gd name="adj" fmla="val 7044"/>
              </a:avLst>
            </a:prstGeom>
            <a:solidFill>
              <a:srgbClr val="49889B">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1566" rIns="123855" rtlCol="0" anchor="t"/>
            <a:lstStyle/>
            <a:p>
              <a:pPr algn="ctr"/>
              <a:endParaRPr lang="en-US" sz="1625" b="1" dirty="0">
                <a:latin typeface="微软雅黑" panose="020B0503020204020204" pitchFamily="34" charset="-122"/>
                <a:ea typeface="微软雅黑" panose="020B0503020204020204" pitchFamily="34" charset="-122"/>
                <a:cs typeface="Source Sans Pro" charset="0"/>
              </a:endParaRPr>
            </a:p>
          </p:txBody>
        </p:sp>
        <p:sp>
          <p:nvSpPr>
            <p:cNvPr id="4" name="Rounded Rectangle 5"/>
            <p:cNvSpPr/>
            <p:nvPr/>
          </p:nvSpPr>
          <p:spPr>
            <a:xfrm rot="18900000">
              <a:off x="3682388" y="3025183"/>
              <a:ext cx="1601357" cy="614134"/>
            </a:xfrm>
            <a:prstGeom prst="roundRect">
              <a:avLst>
                <a:gd name="adj" fmla="val 7044"/>
              </a:avLst>
            </a:prstGeom>
            <a:solidFill>
              <a:srgbClr val="49889B">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1566" rIns="123855" rtlCol="0" anchor="t"/>
            <a:lstStyle/>
            <a:p>
              <a:pPr algn="ctr"/>
              <a:endParaRPr lang="en-US" sz="1625" b="1" dirty="0">
                <a:latin typeface="微软雅黑" panose="020B0503020204020204" pitchFamily="34" charset="-122"/>
                <a:ea typeface="微软雅黑" panose="020B0503020204020204" pitchFamily="34" charset="-122"/>
                <a:cs typeface="Source Sans Pro" charset="0"/>
              </a:endParaRPr>
            </a:p>
          </p:txBody>
        </p:sp>
        <p:sp>
          <p:nvSpPr>
            <p:cNvPr id="5" name="Rounded Rectangle 6"/>
            <p:cNvSpPr/>
            <p:nvPr/>
          </p:nvSpPr>
          <p:spPr>
            <a:xfrm>
              <a:off x="1895707" y="2684256"/>
              <a:ext cx="2928405" cy="614134"/>
            </a:xfrm>
            <a:prstGeom prst="roundRect">
              <a:avLst>
                <a:gd name="adj" fmla="val 7044"/>
              </a:avLst>
            </a:prstGeom>
            <a:solidFill>
              <a:srgbClr val="49889B">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1566" rIns="123855" rtlCol="0" anchor="ctr"/>
            <a:lstStyle/>
            <a:p>
              <a:endParaRPr lang="en-US" sz="1625" b="1" dirty="0">
                <a:latin typeface="微软雅黑" panose="020B0503020204020204" pitchFamily="34" charset="-122"/>
                <a:ea typeface="微软雅黑" panose="020B0503020204020204" pitchFamily="34" charset="-122"/>
                <a:cs typeface="Source Sans Pro" charset="0"/>
              </a:endParaRPr>
            </a:p>
          </p:txBody>
        </p:sp>
        <p:sp>
          <p:nvSpPr>
            <p:cNvPr id="6" name="Freeform 7"/>
            <p:cNvSpPr/>
            <p:nvPr/>
          </p:nvSpPr>
          <p:spPr>
            <a:xfrm>
              <a:off x="4483067" y="2632430"/>
              <a:ext cx="706987" cy="706988"/>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438" b="1" dirty="0">
                  <a:solidFill>
                    <a:schemeClr val="tx1"/>
                  </a:solidFill>
                  <a:latin typeface="微软雅黑" panose="020B0503020204020204" pitchFamily="34" charset="-122"/>
                  <a:ea typeface="微软雅黑" panose="020B0503020204020204" pitchFamily="34" charset="-122"/>
                  <a:cs typeface="Source Sans Pro" charset="0"/>
                </a:rPr>
                <a:t>01</a:t>
              </a:r>
            </a:p>
          </p:txBody>
        </p:sp>
      </p:grpSp>
      <p:grpSp>
        <p:nvGrpSpPr>
          <p:cNvPr id="7" name="Group 8"/>
          <p:cNvGrpSpPr/>
          <p:nvPr/>
        </p:nvGrpSpPr>
        <p:grpSpPr>
          <a:xfrm>
            <a:off x="3441110" y="2252440"/>
            <a:ext cx="4099526" cy="2177298"/>
            <a:chOff x="1895707" y="1831751"/>
            <a:chExt cx="3388038" cy="1807566"/>
          </a:xfrm>
        </p:grpSpPr>
        <p:sp>
          <p:nvSpPr>
            <p:cNvPr id="8" name="Rounded Rectangle 9"/>
            <p:cNvSpPr/>
            <p:nvPr/>
          </p:nvSpPr>
          <p:spPr>
            <a:xfrm rot="2700000">
              <a:off x="3687304" y="2325363"/>
              <a:ext cx="1601357" cy="614134"/>
            </a:xfrm>
            <a:prstGeom prst="roundRect">
              <a:avLst>
                <a:gd name="adj" fmla="val 7044"/>
              </a:avLst>
            </a:prstGeom>
            <a:solidFill>
              <a:srgbClr val="6BA6B9">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1566" rIns="123855" rtlCol="0" anchor="t"/>
            <a:lstStyle/>
            <a:p>
              <a:pPr algn="ctr"/>
              <a:endParaRPr lang="en-US" sz="1625" b="1" dirty="0">
                <a:latin typeface="微软雅黑" panose="020B0503020204020204" pitchFamily="34" charset="-122"/>
                <a:ea typeface="微软雅黑" panose="020B0503020204020204" pitchFamily="34" charset="-122"/>
                <a:cs typeface="Source Sans Pro" charset="0"/>
              </a:endParaRPr>
            </a:p>
          </p:txBody>
        </p:sp>
        <p:sp>
          <p:nvSpPr>
            <p:cNvPr id="9" name="Rounded Rectangle 10"/>
            <p:cNvSpPr/>
            <p:nvPr/>
          </p:nvSpPr>
          <p:spPr>
            <a:xfrm rot="18900000">
              <a:off x="3682388" y="3025183"/>
              <a:ext cx="1601357" cy="614134"/>
            </a:xfrm>
            <a:prstGeom prst="roundRect">
              <a:avLst>
                <a:gd name="adj" fmla="val 7044"/>
              </a:avLst>
            </a:prstGeom>
            <a:solidFill>
              <a:srgbClr val="6BA6B9">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1566" rIns="123855" rtlCol="0" anchor="t"/>
            <a:lstStyle/>
            <a:p>
              <a:pPr algn="ctr"/>
              <a:endParaRPr lang="en-US" sz="1625" b="1" dirty="0">
                <a:latin typeface="微软雅黑" panose="020B0503020204020204" pitchFamily="34" charset="-122"/>
                <a:ea typeface="微软雅黑" panose="020B0503020204020204" pitchFamily="34" charset="-122"/>
                <a:cs typeface="Source Sans Pro" charset="0"/>
              </a:endParaRPr>
            </a:p>
          </p:txBody>
        </p:sp>
        <p:sp>
          <p:nvSpPr>
            <p:cNvPr id="10" name="Rounded Rectangle 11"/>
            <p:cNvSpPr/>
            <p:nvPr/>
          </p:nvSpPr>
          <p:spPr>
            <a:xfrm>
              <a:off x="1895707" y="2684256"/>
              <a:ext cx="2928405" cy="614134"/>
            </a:xfrm>
            <a:prstGeom prst="roundRect">
              <a:avLst>
                <a:gd name="adj" fmla="val 7044"/>
              </a:avLst>
            </a:prstGeom>
            <a:solidFill>
              <a:srgbClr val="6BA6B9">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1566" rIns="123855" rtlCol="0" anchor="ctr"/>
            <a:lstStyle/>
            <a:p>
              <a:endParaRPr lang="en-US" sz="1625" b="1" dirty="0">
                <a:latin typeface="微软雅黑" panose="020B0503020204020204" pitchFamily="34" charset="-122"/>
                <a:ea typeface="微软雅黑" panose="020B0503020204020204" pitchFamily="34" charset="-122"/>
                <a:cs typeface="Source Sans Pro" charset="0"/>
              </a:endParaRPr>
            </a:p>
          </p:txBody>
        </p:sp>
        <p:sp>
          <p:nvSpPr>
            <p:cNvPr id="11" name="Freeform 12"/>
            <p:cNvSpPr/>
            <p:nvPr/>
          </p:nvSpPr>
          <p:spPr>
            <a:xfrm>
              <a:off x="4483067" y="2632430"/>
              <a:ext cx="706987" cy="706988"/>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438" b="1" dirty="0">
                  <a:solidFill>
                    <a:schemeClr val="tx1"/>
                  </a:solidFill>
                  <a:latin typeface="微软雅黑" panose="020B0503020204020204" pitchFamily="34" charset="-122"/>
                  <a:ea typeface="微软雅黑" panose="020B0503020204020204" pitchFamily="34" charset="-122"/>
                  <a:cs typeface="Source Sans Pro" charset="0"/>
                </a:rPr>
                <a:t>02</a:t>
              </a:r>
            </a:p>
          </p:txBody>
        </p:sp>
      </p:grpSp>
      <p:grpSp>
        <p:nvGrpSpPr>
          <p:cNvPr id="12" name="Group 13"/>
          <p:cNvGrpSpPr/>
          <p:nvPr/>
        </p:nvGrpSpPr>
        <p:grpSpPr>
          <a:xfrm>
            <a:off x="7303976" y="1598206"/>
            <a:ext cx="3726843" cy="1979361"/>
            <a:chOff x="1895707" y="1831751"/>
            <a:chExt cx="3388038" cy="1807566"/>
          </a:xfrm>
        </p:grpSpPr>
        <p:sp>
          <p:nvSpPr>
            <p:cNvPr id="13" name="Rounded Rectangle 14"/>
            <p:cNvSpPr/>
            <p:nvPr/>
          </p:nvSpPr>
          <p:spPr>
            <a:xfrm rot="2700000">
              <a:off x="3687304" y="2325363"/>
              <a:ext cx="1601357" cy="614134"/>
            </a:xfrm>
            <a:prstGeom prst="roundRect">
              <a:avLst>
                <a:gd name="adj" fmla="val 7044"/>
              </a:avLst>
            </a:prstGeom>
            <a:solidFill>
              <a:srgbClr val="49889B">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1566" rIns="123855" rtlCol="0" anchor="t"/>
            <a:lstStyle/>
            <a:p>
              <a:pPr algn="ctr"/>
              <a:endParaRPr lang="en-US" sz="1625" b="1" dirty="0">
                <a:latin typeface="微软雅黑" panose="020B0503020204020204" pitchFamily="34" charset="-122"/>
                <a:ea typeface="微软雅黑" panose="020B0503020204020204" pitchFamily="34" charset="-122"/>
                <a:cs typeface="Source Sans Pro" charset="0"/>
              </a:endParaRPr>
            </a:p>
          </p:txBody>
        </p:sp>
        <p:sp>
          <p:nvSpPr>
            <p:cNvPr id="14" name="Rounded Rectangle 15"/>
            <p:cNvSpPr/>
            <p:nvPr/>
          </p:nvSpPr>
          <p:spPr>
            <a:xfrm rot="18900000">
              <a:off x="3682388" y="3025183"/>
              <a:ext cx="1601357" cy="614134"/>
            </a:xfrm>
            <a:prstGeom prst="roundRect">
              <a:avLst>
                <a:gd name="adj" fmla="val 7044"/>
              </a:avLst>
            </a:prstGeom>
            <a:solidFill>
              <a:srgbClr val="49889B">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1566" rIns="123855" rtlCol="0" anchor="t"/>
            <a:lstStyle/>
            <a:p>
              <a:pPr algn="ctr"/>
              <a:endParaRPr lang="en-US" sz="1625" b="1" dirty="0">
                <a:latin typeface="微软雅黑" panose="020B0503020204020204" pitchFamily="34" charset="-122"/>
                <a:ea typeface="微软雅黑" panose="020B0503020204020204" pitchFamily="34" charset="-122"/>
                <a:cs typeface="Source Sans Pro" charset="0"/>
              </a:endParaRPr>
            </a:p>
          </p:txBody>
        </p:sp>
        <p:sp>
          <p:nvSpPr>
            <p:cNvPr id="15" name="Rounded Rectangle 16"/>
            <p:cNvSpPr/>
            <p:nvPr/>
          </p:nvSpPr>
          <p:spPr>
            <a:xfrm>
              <a:off x="1895707" y="2684256"/>
              <a:ext cx="2928405" cy="614134"/>
            </a:xfrm>
            <a:prstGeom prst="roundRect">
              <a:avLst>
                <a:gd name="adj" fmla="val 7044"/>
              </a:avLst>
            </a:prstGeom>
            <a:solidFill>
              <a:srgbClr val="49889B">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371566" rIns="123855" rtlCol="0" anchor="ctr"/>
            <a:lstStyle/>
            <a:p>
              <a:endParaRPr lang="en-US" sz="1625" b="1" dirty="0">
                <a:latin typeface="微软雅黑" panose="020B0503020204020204" pitchFamily="34" charset="-122"/>
                <a:ea typeface="微软雅黑" panose="020B0503020204020204" pitchFamily="34" charset="-122"/>
                <a:cs typeface="Source Sans Pro" charset="0"/>
              </a:endParaRPr>
            </a:p>
          </p:txBody>
        </p:sp>
        <p:sp>
          <p:nvSpPr>
            <p:cNvPr id="16" name="Freeform 17"/>
            <p:cNvSpPr/>
            <p:nvPr/>
          </p:nvSpPr>
          <p:spPr>
            <a:xfrm>
              <a:off x="4483067" y="2632430"/>
              <a:ext cx="706987" cy="706988"/>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438" b="1" dirty="0">
                  <a:solidFill>
                    <a:schemeClr val="tx1"/>
                  </a:solidFill>
                  <a:latin typeface="微软雅黑" panose="020B0503020204020204" pitchFamily="34" charset="-122"/>
                  <a:ea typeface="微软雅黑" panose="020B0503020204020204" pitchFamily="34" charset="-122"/>
                  <a:cs typeface="Source Sans Pro" charset="0"/>
                </a:rPr>
                <a:t>03</a:t>
              </a:r>
            </a:p>
          </p:txBody>
        </p:sp>
      </p:grpSp>
      <p:sp>
        <p:nvSpPr>
          <p:cNvPr id="17" name="Oval 20"/>
          <p:cNvSpPr/>
          <p:nvPr/>
        </p:nvSpPr>
        <p:spPr>
          <a:xfrm>
            <a:off x="848835" y="3975988"/>
            <a:ext cx="696934" cy="693793"/>
          </a:xfrm>
          <a:prstGeom prst="ellipse">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44" dirty="0">
                <a:latin typeface="linea-basic-10" charset="0"/>
                <a:ea typeface="linea-basic-10" charset="0"/>
                <a:cs typeface="linea-basic-10" charset="0"/>
              </a:rPr>
              <a:t>1</a:t>
            </a:r>
            <a:endParaRPr lang="en-US" sz="2844" b="1" dirty="0">
              <a:solidFill>
                <a:srgbClr val="FFFFFF"/>
              </a:solidFill>
              <a:latin typeface="Source Sans Pro" charset="0"/>
              <a:ea typeface="Source Sans Pro" charset="0"/>
              <a:cs typeface="Source Sans Pro" charset="0"/>
            </a:endParaRPr>
          </a:p>
        </p:txBody>
      </p:sp>
      <p:sp>
        <p:nvSpPr>
          <p:cNvPr id="18" name="Oval 23"/>
          <p:cNvSpPr/>
          <p:nvPr/>
        </p:nvSpPr>
        <p:spPr>
          <a:xfrm>
            <a:off x="4385875" y="5366304"/>
            <a:ext cx="696934" cy="693793"/>
          </a:xfrm>
          <a:prstGeom prst="ellipse">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44" dirty="0">
                <a:latin typeface="linea-basic-10" charset="0"/>
                <a:ea typeface="linea-basic-10" charset="0"/>
                <a:cs typeface="linea-basic-10" charset="0"/>
              </a:rPr>
              <a:t>2</a:t>
            </a:r>
            <a:endParaRPr lang="en-US" sz="2844" b="1" dirty="0">
              <a:solidFill>
                <a:srgbClr val="FFFFFF"/>
              </a:solidFill>
              <a:latin typeface="Source Sans Pro" charset="0"/>
              <a:ea typeface="Source Sans Pro" charset="0"/>
              <a:cs typeface="Source Sans Pro" charset="0"/>
            </a:endParaRPr>
          </a:p>
        </p:txBody>
      </p:sp>
      <p:sp>
        <p:nvSpPr>
          <p:cNvPr id="19" name="Oval 26"/>
          <p:cNvSpPr/>
          <p:nvPr/>
        </p:nvSpPr>
        <p:spPr>
          <a:xfrm>
            <a:off x="8256079" y="4294057"/>
            <a:ext cx="696934" cy="693793"/>
          </a:xfrm>
          <a:prstGeom prst="ellipse">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44" dirty="0">
                <a:latin typeface="linea-basic-10" charset="0"/>
                <a:ea typeface="linea-basic-10" charset="0"/>
                <a:cs typeface="linea-basic-10" charset="0"/>
              </a:rPr>
              <a:t>3</a:t>
            </a:r>
            <a:endParaRPr lang="en-US" sz="2844" b="1" dirty="0">
              <a:solidFill>
                <a:srgbClr val="FFFFFF"/>
              </a:solidFill>
              <a:latin typeface="Source Sans Pro" charset="0"/>
              <a:ea typeface="Source Sans Pro" charset="0"/>
              <a:cs typeface="Source Sans Pro" charset="0"/>
            </a:endParaRPr>
          </a:p>
        </p:txBody>
      </p:sp>
      <p:sp>
        <p:nvSpPr>
          <p:cNvPr id="20" name="TextBox 13"/>
          <p:cNvSpPr txBox="1"/>
          <p:nvPr/>
        </p:nvSpPr>
        <p:spPr>
          <a:xfrm>
            <a:off x="965292" y="2251459"/>
            <a:ext cx="1372820" cy="411395"/>
          </a:xfrm>
          <a:prstGeom prst="rect">
            <a:avLst/>
          </a:prstGeom>
          <a:noFill/>
        </p:spPr>
        <p:txBody>
          <a:bodyPr wrap="square" lIns="0" tIns="0" rIns="0" bIns="0" rtlCol="0" anchor="t" anchorCtr="0">
            <a:spAutoFit/>
          </a:bodyPr>
          <a:lstStyle/>
          <a:p>
            <a:pPr algn="ctr" defTabSz="1214550">
              <a:lnSpc>
                <a:spcPct val="120000"/>
              </a:lnSpc>
              <a:spcBef>
                <a:spcPct val="20000"/>
              </a:spcBef>
              <a:defRPr/>
            </a:pPr>
            <a:r>
              <a:rPr lang="zh-CN" altLang="en-US" sz="2438" b="1" dirty="0">
                <a:solidFill>
                  <a:schemeClr val="bg1"/>
                </a:solidFill>
                <a:latin typeface="Arial" panose="020B0604020202020204" pitchFamily="34" charset="0"/>
                <a:ea typeface="微软雅黑" panose="020B0503020204020204" pitchFamily="34" charset="-122"/>
                <a:sym typeface="Arial" panose="020B0604020202020204" pitchFamily="34" charset="0"/>
              </a:rPr>
              <a:t>关键词</a:t>
            </a:r>
            <a:endParaRPr lang="en-US" sz="2438"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13"/>
          <p:cNvSpPr txBox="1"/>
          <p:nvPr/>
        </p:nvSpPr>
        <p:spPr>
          <a:xfrm>
            <a:off x="3692827" y="3407478"/>
            <a:ext cx="1372820" cy="480003"/>
          </a:xfrm>
          <a:prstGeom prst="rect">
            <a:avLst/>
          </a:prstGeom>
          <a:noFill/>
        </p:spPr>
        <p:txBody>
          <a:bodyPr wrap="square" lIns="0" tIns="0" rIns="0" bIns="0" rtlCol="0" anchor="t" anchorCtr="0">
            <a:spAutoFit/>
          </a:bodyPr>
          <a:lstStyle/>
          <a:p>
            <a:pPr algn="ctr" defTabSz="1214550">
              <a:lnSpc>
                <a:spcPct val="120000"/>
              </a:lnSpc>
              <a:spcBef>
                <a:spcPct val="20000"/>
              </a:spcBef>
              <a:defRPr/>
            </a:pPr>
            <a:r>
              <a:rPr lang="zh-CN" altLang="en-US" sz="2844" b="1" dirty="0">
                <a:solidFill>
                  <a:schemeClr val="bg1"/>
                </a:solidFill>
                <a:latin typeface="Arial" panose="020B0604020202020204" pitchFamily="34" charset="0"/>
                <a:ea typeface="微软雅黑" panose="020B0503020204020204" pitchFamily="34" charset="-122"/>
                <a:sym typeface="Arial" panose="020B0604020202020204" pitchFamily="34" charset="0"/>
              </a:rPr>
              <a:t>关键词</a:t>
            </a:r>
            <a:endParaRPr lang="en-US" sz="2844"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13"/>
          <p:cNvSpPr txBox="1"/>
          <p:nvPr/>
        </p:nvSpPr>
        <p:spPr>
          <a:xfrm>
            <a:off x="7541780" y="2626856"/>
            <a:ext cx="1372820" cy="480003"/>
          </a:xfrm>
          <a:prstGeom prst="rect">
            <a:avLst/>
          </a:prstGeom>
          <a:noFill/>
        </p:spPr>
        <p:txBody>
          <a:bodyPr wrap="square" lIns="0" tIns="0" rIns="0" bIns="0" rtlCol="0" anchor="t" anchorCtr="0">
            <a:spAutoFit/>
          </a:bodyPr>
          <a:lstStyle/>
          <a:p>
            <a:pPr algn="ctr" defTabSz="1214550">
              <a:lnSpc>
                <a:spcPct val="120000"/>
              </a:lnSpc>
              <a:spcBef>
                <a:spcPct val="20000"/>
              </a:spcBef>
              <a:defRPr/>
            </a:pPr>
            <a:r>
              <a:rPr lang="zh-CN" altLang="en-US" sz="2844" b="1" dirty="0">
                <a:solidFill>
                  <a:schemeClr val="bg1"/>
                </a:solidFill>
                <a:latin typeface="Arial" panose="020B0604020202020204" pitchFamily="34" charset="0"/>
                <a:ea typeface="微软雅黑" panose="020B0503020204020204" pitchFamily="34" charset="-122"/>
                <a:sym typeface="Arial" panose="020B0604020202020204" pitchFamily="34" charset="0"/>
              </a:rPr>
              <a:t>关键词</a:t>
            </a:r>
            <a:endParaRPr lang="en-US" sz="2844"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3" name="组合 22"/>
          <p:cNvGrpSpPr/>
          <p:nvPr/>
        </p:nvGrpSpPr>
        <p:grpSpPr>
          <a:xfrm>
            <a:off x="1666305" y="3975992"/>
            <a:ext cx="2333999" cy="1201689"/>
            <a:chOff x="762113" y="4680836"/>
            <a:chExt cx="2333999" cy="1207128"/>
          </a:xfrm>
        </p:grpSpPr>
        <p:sp>
          <p:nvSpPr>
            <p:cNvPr id="24" name="TextBox 13"/>
            <p:cNvSpPr txBox="1"/>
            <p:nvPr/>
          </p:nvSpPr>
          <p:spPr>
            <a:xfrm>
              <a:off x="762113" y="4680836"/>
              <a:ext cx="1295287" cy="275483"/>
            </a:xfrm>
            <a:prstGeom prst="rect">
              <a:avLst/>
            </a:prstGeom>
            <a:noFill/>
          </p:spPr>
          <p:txBody>
            <a:bodyPr wrap="square" lIns="0" tIns="0" rIns="0" bIns="0" rtlCol="0" anchor="t" anchorCtr="0">
              <a:spAutoFit/>
            </a:bodyPr>
            <a:lstStyle/>
            <a:p>
              <a:pPr defTabSz="1214550">
                <a:lnSpc>
                  <a:spcPct val="120000"/>
                </a:lnSpc>
                <a:spcBef>
                  <a:spcPct val="20000"/>
                </a:spcBef>
                <a:defRPr/>
              </a:pPr>
              <a:r>
                <a:rPr lang="zh-CN" altLang="en-US" sz="1625"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单击输入标题</a:t>
              </a:r>
              <a:endParaRPr lang="en-US" sz="1625"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13"/>
            <p:cNvSpPr txBox="1"/>
            <p:nvPr/>
          </p:nvSpPr>
          <p:spPr>
            <a:xfrm>
              <a:off x="762113" y="5002837"/>
              <a:ext cx="2333999" cy="885127"/>
            </a:xfrm>
            <a:prstGeom prst="rect">
              <a:avLst/>
            </a:prstGeom>
            <a:noFill/>
          </p:spPr>
          <p:txBody>
            <a:bodyPr wrap="square" lIns="0" tIns="0" rIns="0" bIns="0" rtlCol="0" anchor="t" anchorCtr="0">
              <a:spAutoFit/>
            </a:bodyPr>
            <a:lstStyle/>
            <a:p>
              <a:pPr defTabSz="1214550">
                <a:lnSpc>
                  <a:spcPct val="120000"/>
                </a:lnSpc>
                <a:spcBef>
                  <a:spcPct val="20000"/>
                </a:spcBef>
                <a:defRPr/>
              </a:pPr>
              <a:r>
                <a:rPr lang="zh-CN" altLang="en-US" sz="1219" dirty="0">
                  <a:solidFill>
                    <a:srgbClr val="000000"/>
                  </a:solidFill>
                  <a:latin typeface="Arial" panose="020B0604020202020204" pitchFamily="34" charset="0"/>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p>
          </p:txBody>
        </p:sp>
      </p:grpSp>
      <p:grpSp>
        <p:nvGrpSpPr>
          <p:cNvPr id="26" name="组合 25"/>
          <p:cNvGrpSpPr/>
          <p:nvPr/>
        </p:nvGrpSpPr>
        <p:grpSpPr>
          <a:xfrm>
            <a:off x="5208939" y="5332330"/>
            <a:ext cx="2333999" cy="1201689"/>
            <a:chOff x="762113" y="4680836"/>
            <a:chExt cx="2333999" cy="1207128"/>
          </a:xfrm>
        </p:grpSpPr>
        <p:sp>
          <p:nvSpPr>
            <p:cNvPr id="27" name="TextBox 13"/>
            <p:cNvSpPr txBox="1"/>
            <p:nvPr/>
          </p:nvSpPr>
          <p:spPr>
            <a:xfrm>
              <a:off x="762113" y="4680836"/>
              <a:ext cx="1295287" cy="275483"/>
            </a:xfrm>
            <a:prstGeom prst="rect">
              <a:avLst/>
            </a:prstGeom>
            <a:noFill/>
          </p:spPr>
          <p:txBody>
            <a:bodyPr wrap="square" lIns="0" tIns="0" rIns="0" bIns="0" rtlCol="0" anchor="t" anchorCtr="0">
              <a:spAutoFit/>
            </a:bodyPr>
            <a:lstStyle/>
            <a:p>
              <a:pPr defTabSz="1214550">
                <a:lnSpc>
                  <a:spcPct val="120000"/>
                </a:lnSpc>
                <a:spcBef>
                  <a:spcPct val="20000"/>
                </a:spcBef>
                <a:defRPr/>
              </a:pPr>
              <a:r>
                <a:rPr lang="zh-CN" altLang="en-US" sz="1625"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单击输入标题</a:t>
              </a:r>
              <a:endParaRPr lang="en-US" sz="1625"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Box 13"/>
            <p:cNvSpPr txBox="1"/>
            <p:nvPr/>
          </p:nvSpPr>
          <p:spPr>
            <a:xfrm>
              <a:off x="762113" y="5002837"/>
              <a:ext cx="2333999" cy="885127"/>
            </a:xfrm>
            <a:prstGeom prst="rect">
              <a:avLst/>
            </a:prstGeom>
            <a:noFill/>
          </p:spPr>
          <p:txBody>
            <a:bodyPr wrap="square" lIns="0" tIns="0" rIns="0" bIns="0" rtlCol="0" anchor="t" anchorCtr="0">
              <a:spAutoFit/>
            </a:bodyPr>
            <a:lstStyle/>
            <a:p>
              <a:pPr defTabSz="1214550">
                <a:lnSpc>
                  <a:spcPct val="120000"/>
                </a:lnSpc>
                <a:spcBef>
                  <a:spcPct val="20000"/>
                </a:spcBef>
                <a:defRPr/>
              </a:pPr>
              <a:r>
                <a:rPr lang="zh-CN" altLang="en-US" sz="1219" dirty="0">
                  <a:solidFill>
                    <a:srgbClr val="000000"/>
                  </a:solidFill>
                  <a:latin typeface="Arial" panose="020B0604020202020204" pitchFamily="34" charset="0"/>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p>
          </p:txBody>
        </p:sp>
      </p:grpSp>
      <p:grpSp>
        <p:nvGrpSpPr>
          <p:cNvPr id="29" name="组合 28"/>
          <p:cNvGrpSpPr/>
          <p:nvPr/>
        </p:nvGrpSpPr>
        <p:grpSpPr>
          <a:xfrm>
            <a:off x="9143326" y="4294061"/>
            <a:ext cx="2333999" cy="1201689"/>
            <a:chOff x="762113" y="4680836"/>
            <a:chExt cx="2333999" cy="1207128"/>
          </a:xfrm>
        </p:grpSpPr>
        <p:sp>
          <p:nvSpPr>
            <p:cNvPr id="30" name="TextBox 13"/>
            <p:cNvSpPr txBox="1"/>
            <p:nvPr/>
          </p:nvSpPr>
          <p:spPr>
            <a:xfrm>
              <a:off x="762113" y="4680836"/>
              <a:ext cx="1295287" cy="275483"/>
            </a:xfrm>
            <a:prstGeom prst="rect">
              <a:avLst/>
            </a:prstGeom>
            <a:noFill/>
          </p:spPr>
          <p:txBody>
            <a:bodyPr wrap="square" lIns="0" tIns="0" rIns="0" bIns="0" rtlCol="0" anchor="t" anchorCtr="0">
              <a:spAutoFit/>
            </a:bodyPr>
            <a:lstStyle/>
            <a:p>
              <a:pPr defTabSz="1214550">
                <a:lnSpc>
                  <a:spcPct val="120000"/>
                </a:lnSpc>
                <a:spcBef>
                  <a:spcPct val="20000"/>
                </a:spcBef>
                <a:defRPr/>
              </a:pPr>
              <a:r>
                <a:rPr lang="zh-CN" altLang="en-US" sz="1625"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单击输入标题</a:t>
              </a:r>
              <a:endParaRPr lang="en-US" sz="1625"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TextBox 13"/>
            <p:cNvSpPr txBox="1"/>
            <p:nvPr/>
          </p:nvSpPr>
          <p:spPr>
            <a:xfrm>
              <a:off x="762113" y="5002837"/>
              <a:ext cx="2333999" cy="885127"/>
            </a:xfrm>
            <a:prstGeom prst="rect">
              <a:avLst/>
            </a:prstGeom>
            <a:noFill/>
          </p:spPr>
          <p:txBody>
            <a:bodyPr wrap="square" lIns="0" tIns="0" rIns="0" bIns="0" rtlCol="0" anchor="t" anchorCtr="0">
              <a:spAutoFit/>
            </a:bodyPr>
            <a:lstStyle/>
            <a:p>
              <a:pPr defTabSz="1214550">
                <a:lnSpc>
                  <a:spcPct val="120000"/>
                </a:lnSpc>
                <a:spcBef>
                  <a:spcPct val="20000"/>
                </a:spcBef>
                <a:defRPr/>
              </a:pPr>
              <a:r>
                <a:rPr lang="zh-CN" altLang="en-US" sz="1219" dirty="0">
                  <a:solidFill>
                    <a:srgbClr val="000000"/>
                  </a:solidFill>
                  <a:latin typeface="Arial" panose="020B0604020202020204" pitchFamily="34" charset="0"/>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p>
          </p:txBody>
        </p:sp>
      </p:grpSp>
      <p:sp>
        <p:nvSpPr>
          <p:cNvPr id="34" name="Rectangle 39">
            <a:extLst>
              <a:ext uri="{FF2B5EF4-FFF2-40B4-BE49-F238E27FC236}">
                <a16:creationId xmlns:a16="http://schemas.microsoft.com/office/drawing/2014/main" id="{BC48F4D5-2B51-4242-8AEB-6A3020732B24}"/>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35" name="组合 34">
            <a:extLst>
              <a:ext uri="{FF2B5EF4-FFF2-40B4-BE49-F238E27FC236}">
                <a16:creationId xmlns:a16="http://schemas.microsoft.com/office/drawing/2014/main" id="{78110615-28D1-4D05-9F13-88E31E9A5033}"/>
              </a:ext>
            </a:extLst>
          </p:cNvPr>
          <p:cNvGrpSpPr/>
          <p:nvPr/>
        </p:nvGrpSpPr>
        <p:grpSpPr>
          <a:xfrm>
            <a:off x="554877" y="932724"/>
            <a:ext cx="1199456" cy="74689"/>
            <a:chOff x="0" y="2842590"/>
            <a:chExt cx="7054752" cy="89199"/>
          </a:xfrm>
        </p:grpSpPr>
        <p:sp>
          <p:nvSpPr>
            <p:cNvPr id="36" name="矩形 35">
              <a:extLst>
                <a:ext uri="{FF2B5EF4-FFF2-40B4-BE49-F238E27FC236}">
                  <a16:creationId xmlns:a16="http://schemas.microsoft.com/office/drawing/2014/main" id="{36EDFF7C-BA6B-42F9-A71B-014D5DC453DF}"/>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7" name="矩形 36">
              <a:extLst>
                <a:ext uri="{FF2B5EF4-FFF2-40B4-BE49-F238E27FC236}">
                  <a16:creationId xmlns:a16="http://schemas.microsoft.com/office/drawing/2014/main" id="{5F85402D-051A-45CA-9023-28304A47064D}"/>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8" name="矩形 37">
              <a:extLst>
                <a:ext uri="{FF2B5EF4-FFF2-40B4-BE49-F238E27FC236}">
                  <a16:creationId xmlns:a16="http://schemas.microsoft.com/office/drawing/2014/main" id="{89AB5B2B-9270-4B81-8D43-9A3F8C18C60E}"/>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9" name="矩形 38">
              <a:extLst>
                <a:ext uri="{FF2B5EF4-FFF2-40B4-BE49-F238E27FC236}">
                  <a16:creationId xmlns:a16="http://schemas.microsoft.com/office/drawing/2014/main" id="{AF387F08-85AE-46C4-B78F-F2BF884DDB18}"/>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custDataLst>
      <p:tags r:id="rId1"/>
    </p:custDataLst>
    <p:extLst>
      <p:ext uri="{BB962C8B-B14F-4D97-AF65-F5344CB8AC3E}">
        <p14:creationId xmlns:p14="http://schemas.microsoft.com/office/powerpoint/2010/main" val="224985649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0-#ppt_w/2"/>
                                          </p:val>
                                        </p:tav>
                                        <p:tav tm="100000">
                                          <p:val>
                                            <p:strVal val="#ppt_x"/>
                                          </p:val>
                                        </p:tav>
                                      </p:tavLst>
                                    </p:anim>
                                    <p:anim calcmode="lin" valueType="num">
                                      <p:cBhvr additive="base">
                                        <p:cTn id="13" dur="500" fill="hold"/>
                                        <p:tgtEl>
                                          <p:spTgt spid="20"/>
                                        </p:tgtEl>
                                        <p:attrNameLst>
                                          <p:attrName>ppt_y</p:attrName>
                                        </p:attrNameLst>
                                      </p:cBhvr>
                                      <p:tavLst>
                                        <p:tav tm="0">
                                          <p:val>
                                            <p:strVal val="#ppt_y"/>
                                          </p:val>
                                        </p:tav>
                                        <p:tav tm="100000">
                                          <p:val>
                                            <p:strVal val="#ppt_y"/>
                                          </p:val>
                                        </p:tav>
                                      </p:tavLst>
                                    </p:anim>
                                  </p:childTnLst>
                                </p:cTn>
                              </p:par>
                            </p:childTnLst>
                          </p:cTn>
                        </p:par>
                        <p:par>
                          <p:cTn id="14" fill="hold">
                            <p:stCondLst>
                              <p:cond delay="1500"/>
                            </p:stCondLst>
                            <p:childTnLst>
                              <p:par>
                                <p:cTn id="15" presetID="42" presetClass="entr" presetSubtype="0" fill="hold" grpId="0" nodeType="after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1000"/>
                                        <p:tgtEl>
                                          <p:spTgt spid="23"/>
                                        </p:tgtEl>
                                      </p:cBhvr>
                                    </p:animEffect>
                                    <p:anim calcmode="lin" valueType="num">
                                      <p:cBhvr>
                                        <p:cTn id="24" dur="1000" fill="hold"/>
                                        <p:tgtEl>
                                          <p:spTgt spid="23"/>
                                        </p:tgtEl>
                                        <p:attrNameLst>
                                          <p:attrName>ppt_x</p:attrName>
                                        </p:attrNameLst>
                                      </p:cBhvr>
                                      <p:tavLst>
                                        <p:tav tm="0">
                                          <p:val>
                                            <p:strVal val="#ppt_x"/>
                                          </p:val>
                                        </p:tav>
                                        <p:tav tm="100000">
                                          <p:val>
                                            <p:strVal val="#ppt_x"/>
                                          </p:val>
                                        </p:tav>
                                      </p:tavLst>
                                    </p:anim>
                                    <p:anim calcmode="lin" valueType="num">
                                      <p:cBhvr>
                                        <p:cTn id="25" dur="1000" fill="hold"/>
                                        <p:tgtEl>
                                          <p:spTgt spid="23"/>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2" presetClass="entr" presetSubtype="8" fill="hold" nodeType="after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0-#ppt_w/2"/>
                                          </p:val>
                                        </p:tav>
                                        <p:tav tm="100000">
                                          <p:val>
                                            <p:strVal val="#ppt_x"/>
                                          </p:val>
                                        </p:tav>
                                      </p:tavLst>
                                    </p:anim>
                                    <p:anim calcmode="lin" valueType="num">
                                      <p:cBhvr additive="base">
                                        <p:cTn id="30" dur="500" fill="hold"/>
                                        <p:tgtEl>
                                          <p:spTgt spid="7"/>
                                        </p:tgtEl>
                                        <p:attrNameLst>
                                          <p:attrName>ppt_y</p:attrName>
                                        </p:attrNameLst>
                                      </p:cBhvr>
                                      <p:tavLst>
                                        <p:tav tm="0">
                                          <p:val>
                                            <p:strVal val="#ppt_y"/>
                                          </p:val>
                                        </p:tav>
                                        <p:tav tm="100000">
                                          <p:val>
                                            <p:strVal val="#ppt_y"/>
                                          </p:val>
                                        </p:tav>
                                      </p:tavLst>
                                    </p:anim>
                                  </p:childTnLst>
                                </p:cTn>
                              </p:par>
                            </p:childTnLst>
                          </p:cTn>
                        </p:par>
                        <p:par>
                          <p:cTn id="31" fill="hold">
                            <p:stCondLst>
                              <p:cond delay="4000"/>
                            </p:stCondLst>
                            <p:childTnLst>
                              <p:par>
                                <p:cTn id="32" presetID="2" presetClass="entr" presetSubtype="8" fill="hold" grpId="0" nodeType="afterEffect">
                                  <p:stCondLst>
                                    <p:cond delay="0"/>
                                  </p:stCondLst>
                                  <p:childTnLst>
                                    <p:set>
                                      <p:cBhvr>
                                        <p:cTn id="33" dur="1" fill="hold">
                                          <p:stCondLst>
                                            <p:cond delay="0"/>
                                          </p:stCondLst>
                                        </p:cTn>
                                        <p:tgtEl>
                                          <p:spTgt spid="21"/>
                                        </p:tgtEl>
                                        <p:attrNameLst>
                                          <p:attrName>style.visibility</p:attrName>
                                        </p:attrNameLst>
                                      </p:cBhvr>
                                      <p:to>
                                        <p:strVal val="visible"/>
                                      </p:to>
                                    </p:set>
                                    <p:anim calcmode="lin" valueType="num">
                                      <p:cBhvr additive="base">
                                        <p:cTn id="34" dur="500" fill="hold"/>
                                        <p:tgtEl>
                                          <p:spTgt spid="21"/>
                                        </p:tgtEl>
                                        <p:attrNameLst>
                                          <p:attrName>ppt_x</p:attrName>
                                        </p:attrNameLst>
                                      </p:cBhvr>
                                      <p:tavLst>
                                        <p:tav tm="0">
                                          <p:val>
                                            <p:strVal val="0-#ppt_w/2"/>
                                          </p:val>
                                        </p:tav>
                                        <p:tav tm="100000">
                                          <p:val>
                                            <p:strVal val="#ppt_x"/>
                                          </p:val>
                                        </p:tav>
                                      </p:tavLst>
                                    </p:anim>
                                    <p:anim calcmode="lin" valueType="num">
                                      <p:cBhvr additive="base">
                                        <p:cTn id="35" dur="500" fill="hold"/>
                                        <p:tgtEl>
                                          <p:spTgt spid="21"/>
                                        </p:tgtEl>
                                        <p:attrNameLst>
                                          <p:attrName>ppt_y</p:attrName>
                                        </p:attrNameLst>
                                      </p:cBhvr>
                                      <p:tavLst>
                                        <p:tav tm="0">
                                          <p:val>
                                            <p:strVal val="#ppt_y"/>
                                          </p:val>
                                        </p:tav>
                                        <p:tav tm="100000">
                                          <p:val>
                                            <p:strVal val="#ppt_y"/>
                                          </p:val>
                                        </p:tav>
                                      </p:tavLst>
                                    </p:anim>
                                  </p:childTnLst>
                                </p:cTn>
                              </p:par>
                            </p:childTnLst>
                          </p:cTn>
                        </p:par>
                        <p:par>
                          <p:cTn id="36" fill="hold">
                            <p:stCondLst>
                              <p:cond delay="4500"/>
                            </p:stCondLst>
                            <p:childTnLst>
                              <p:par>
                                <p:cTn id="37" presetID="42" presetClass="entr" presetSubtype="0"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1000"/>
                                        <p:tgtEl>
                                          <p:spTgt spid="18"/>
                                        </p:tgtEl>
                                      </p:cBhvr>
                                    </p:animEffect>
                                    <p:anim calcmode="lin" valueType="num">
                                      <p:cBhvr>
                                        <p:cTn id="40" dur="1000" fill="hold"/>
                                        <p:tgtEl>
                                          <p:spTgt spid="18"/>
                                        </p:tgtEl>
                                        <p:attrNameLst>
                                          <p:attrName>ppt_x</p:attrName>
                                        </p:attrNameLst>
                                      </p:cBhvr>
                                      <p:tavLst>
                                        <p:tav tm="0">
                                          <p:val>
                                            <p:strVal val="#ppt_x"/>
                                          </p:val>
                                        </p:tav>
                                        <p:tav tm="100000">
                                          <p:val>
                                            <p:strVal val="#ppt_x"/>
                                          </p:val>
                                        </p:tav>
                                      </p:tavLst>
                                    </p:anim>
                                    <p:anim calcmode="lin" valueType="num">
                                      <p:cBhvr>
                                        <p:cTn id="41" dur="1000" fill="hold"/>
                                        <p:tgtEl>
                                          <p:spTgt spid="18"/>
                                        </p:tgtEl>
                                        <p:attrNameLst>
                                          <p:attrName>ppt_y</p:attrName>
                                        </p:attrNameLst>
                                      </p:cBhvr>
                                      <p:tavLst>
                                        <p:tav tm="0">
                                          <p:val>
                                            <p:strVal val="#ppt_y+.1"/>
                                          </p:val>
                                        </p:tav>
                                        <p:tav tm="100000">
                                          <p:val>
                                            <p:strVal val="#ppt_y"/>
                                          </p:val>
                                        </p:tav>
                                      </p:tavLst>
                                    </p:anim>
                                  </p:childTnLst>
                                </p:cTn>
                              </p:par>
                            </p:childTnLst>
                          </p:cTn>
                        </p:par>
                        <p:par>
                          <p:cTn id="42" fill="hold">
                            <p:stCondLst>
                              <p:cond delay="5500"/>
                            </p:stCondLst>
                            <p:childTnLst>
                              <p:par>
                                <p:cTn id="43" presetID="42" presetClass="entr" presetSubtype="0" fill="hold" nodeType="after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fade">
                                      <p:cBhvr>
                                        <p:cTn id="45" dur="1000"/>
                                        <p:tgtEl>
                                          <p:spTgt spid="26"/>
                                        </p:tgtEl>
                                      </p:cBhvr>
                                    </p:animEffect>
                                    <p:anim calcmode="lin" valueType="num">
                                      <p:cBhvr>
                                        <p:cTn id="46" dur="1000" fill="hold"/>
                                        <p:tgtEl>
                                          <p:spTgt spid="26"/>
                                        </p:tgtEl>
                                        <p:attrNameLst>
                                          <p:attrName>ppt_x</p:attrName>
                                        </p:attrNameLst>
                                      </p:cBhvr>
                                      <p:tavLst>
                                        <p:tav tm="0">
                                          <p:val>
                                            <p:strVal val="#ppt_x"/>
                                          </p:val>
                                        </p:tav>
                                        <p:tav tm="100000">
                                          <p:val>
                                            <p:strVal val="#ppt_x"/>
                                          </p:val>
                                        </p:tav>
                                      </p:tavLst>
                                    </p:anim>
                                    <p:anim calcmode="lin" valueType="num">
                                      <p:cBhvr>
                                        <p:cTn id="47" dur="1000" fill="hold"/>
                                        <p:tgtEl>
                                          <p:spTgt spid="26"/>
                                        </p:tgtEl>
                                        <p:attrNameLst>
                                          <p:attrName>ppt_y</p:attrName>
                                        </p:attrNameLst>
                                      </p:cBhvr>
                                      <p:tavLst>
                                        <p:tav tm="0">
                                          <p:val>
                                            <p:strVal val="#ppt_y+.1"/>
                                          </p:val>
                                        </p:tav>
                                        <p:tav tm="100000">
                                          <p:val>
                                            <p:strVal val="#ppt_y"/>
                                          </p:val>
                                        </p:tav>
                                      </p:tavLst>
                                    </p:anim>
                                  </p:childTnLst>
                                </p:cTn>
                              </p:par>
                            </p:childTnLst>
                          </p:cTn>
                        </p:par>
                        <p:par>
                          <p:cTn id="48" fill="hold">
                            <p:stCondLst>
                              <p:cond delay="6500"/>
                            </p:stCondLst>
                            <p:childTnLst>
                              <p:par>
                                <p:cTn id="49" presetID="2" presetClass="entr" presetSubtype="8" fill="hold" nodeType="afterEffect">
                                  <p:stCondLst>
                                    <p:cond delay="0"/>
                                  </p:stCondLst>
                                  <p:childTnLst>
                                    <p:set>
                                      <p:cBhvr>
                                        <p:cTn id="50" dur="1" fill="hold">
                                          <p:stCondLst>
                                            <p:cond delay="0"/>
                                          </p:stCondLst>
                                        </p:cTn>
                                        <p:tgtEl>
                                          <p:spTgt spid="12"/>
                                        </p:tgtEl>
                                        <p:attrNameLst>
                                          <p:attrName>style.visibility</p:attrName>
                                        </p:attrNameLst>
                                      </p:cBhvr>
                                      <p:to>
                                        <p:strVal val="visible"/>
                                      </p:to>
                                    </p:set>
                                    <p:anim calcmode="lin" valueType="num">
                                      <p:cBhvr additive="base">
                                        <p:cTn id="51" dur="500" fill="hold"/>
                                        <p:tgtEl>
                                          <p:spTgt spid="12"/>
                                        </p:tgtEl>
                                        <p:attrNameLst>
                                          <p:attrName>ppt_x</p:attrName>
                                        </p:attrNameLst>
                                      </p:cBhvr>
                                      <p:tavLst>
                                        <p:tav tm="0">
                                          <p:val>
                                            <p:strVal val="0-#ppt_w/2"/>
                                          </p:val>
                                        </p:tav>
                                        <p:tav tm="100000">
                                          <p:val>
                                            <p:strVal val="#ppt_x"/>
                                          </p:val>
                                        </p:tav>
                                      </p:tavLst>
                                    </p:anim>
                                    <p:anim calcmode="lin" valueType="num">
                                      <p:cBhvr additive="base">
                                        <p:cTn id="52" dur="500" fill="hold"/>
                                        <p:tgtEl>
                                          <p:spTgt spid="12"/>
                                        </p:tgtEl>
                                        <p:attrNameLst>
                                          <p:attrName>ppt_y</p:attrName>
                                        </p:attrNameLst>
                                      </p:cBhvr>
                                      <p:tavLst>
                                        <p:tav tm="0">
                                          <p:val>
                                            <p:strVal val="#ppt_y"/>
                                          </p:val>
                                        </p:tav>
                                        <p:tav tm="100000">
                                          <p:val>
                                            <p:strVal val="#ppt_y"/>
                                          </p:val>
                                        </p:tav>
                                      </p:tavLst>
                                    </p:anim>
                                  </p:childTnLst>
                                </p:cTn>
                              </p:par>
                            </p:childTnLst>
                          </p:cTn>
                        </p:par>
                        <p:par>
                          <p:cTn id="53" fill="hold">
                            <p:stCondLst>
                              <p:cond delay="7000"/>
                            </p:stCondLst>
                            <p:childTnLst>
                              <p:par>
                                <p:cTn id="54" presetID="2" presetClass="entr" presetSubtype="8" fill="hold" grpId="0" nodeType="afterEffect">
                                  <p:stCondLst>
                                    <p:cond delay="0"/>
                                  </p:stCondLst>
                                  <p:childTnLst>
                                    <p:set>
                                      <p:cBhvr>
                                        <p:cTn id="55" dur="1" fill="hold">
                                          <p:stCondLst>
                                            <p:cond delay="0"/>
                                          </p:stCondLst>
                                        </p:cTn>
                                        <p:tgtEl>
                                          <p:spTgt spid="22"/>
                                        </p:tgtEl>
                                        <p:attrNameLst>
                                          <p:attrName>style.visibility</p:attrName>
                                        </p:attrNameLst>
                                      </p:cBhvr>
                                      <p:to>
                                        <p:strVal val="visible"/>
                                      </p:to>
                                    </p:set>
                                    <p:anim calcmode="lin" valueType="num">
                                      <p:cBhvr additive="base">
                                        <p:cTn id="56" dur="500" fill="hold"/>
                                        <p:tgtEl>
                                          <p:spTgt spid="22"/>
                                        </p:tgtEl>
                                        <p:attrNameLst>
                                          <p:attrName>ppt_x</p:attrName>
                                        </p:attrNameLst>
                                      </p:cBhvr>
                                      <p:tavLst>
                                        <p:tav tm="0">
                                          <p:val>
                                            <p:strVal val="0-#ppt_w/2"/>
                                          </p:val>
                                        </p:tav>
                                        <p:tav tm="100000">
                                          <p:val>
                                            <p:strVal val="#ppt_x"/>
                                          </p:val>
                                        </p:tav>
                                      </p:tavLst>
                                    </p:anim>
                                    <p:anim calcmode="lin" valueType="num">
                                      <p:cBhvr additive="base">
                                        <p:cTn id="57" dur="500" fill="hold"/>
                                        <p:tgtEl>
                                          <p:spTgt spid="22"/>
                                        </p:tgtEl>
                                        <p:attrNameLst>
                                          <p:attrName>ppt_y</p:attrName>
                                        </p:attrNameLst>
                                      </p:cBhvr>
                                      <p:tavLst>
                                        <p:tav tm="0">
                                          <p:val>
                                            <p:strVal val="#ppt_y"/>
                                          </p:val>
                                        </p:tav>
                                        <p:tav tm="100000">
                                          <p:val>
                                            <p:strVal val="#ppt_y"/>
                                          </p:val>
                                        </p:tav>
                                      </p:tavLst>
                                    </p:anim>
                                  </p:childTnLst>
                                </p:cTn>
                              </p:par>
                            </p:childTnLst>
                          </p:cTn>
                        </p:par>
                        <p:par>
                          <p:cTn id="58" fill="hold">
                            <p:stCondLst>
                              <p:cond delay="7500"/>
                            </p:stCondLst>
                            <p:childTnLst>
                              <p:par>
                                <p:cTn id="59" presetID="42" presetClass="entr" presetSubtype="0" fill="hold" grpId="0" nodeType="after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1000"/>
                                        <p:tgtEl>
                                          <p:spTgt spid="19"/>
                                        </p:tgtEl>
                                      </p:cBhvr>
                                    </p:animEffect>
                                    <p:anim calcmode="lin" valueType="num">
                                      <p:cBhvr>
                                        <p:cTn id="62" dur="1000" fill="hold"/>
                                        <p:tgtEl>
                                          <p:spTgt spid="19"/>
                                        </p:tgtEl>
                                        <p:attrNameLst>
                                          <p:attrName>ppt_x</p:attrName>
                                        </p:attrNameLst>
                                      </p:cBhvr>
                                      <p:tavLst>
                                        <p:tav tm="0">
                                          <p:val>
                                            <p:strVal val="#ppt_x"/>
                                          </p:val>
                                        </p:tav>
                                        <p:tav tm="100000">
                                          <p:val>
                                            <p:strVal val="#ppt_x"/>
                                          </p:val>
                                        </p:tav>
                                      </p:tavLst>
                                    </p:anim>
                                    <p:anim calcmode="lin" valueType="num">
                                      <p:cBhvr>
                                        <p:cTn id="63" dur="1000" fill="hold"/>
                                        <p:tgtEl>
                                          <p:spTgt spid="19"/>
                                        </p:tgtEl>
                                        <p:attrNameLst>
                                          <p:attrName>ppt_y</p:attrName>
                                        </p:attrNameLst>
                                      </p:cBhvr>
                                      <p:tavLst>
                                        <p:tav tm="0">
                                          <p:val>
                                            <p:strVal val="#ppt_y+.1"/>
                                          </p:val>
                                        </p:tav>
                                        <p:tav tm="100000">
                                          <p:val>
                                            <p:strVal val="#ppt_y"/>
                                          </p:val>
                                        </p:tav>
                                      </p:tavLst>
                                    </p:anim>
                                  </p:childTnLst>
                                </p:cTn>
                              </p:par>
                            </p:childTnLst>
                          </p:cTn>
                        </p:par>
                        <p:par>
                          <p:cTn id="64" fill="hold">
                            <p:stCondLst>
                              <p:cond delay="8500"/>
                            </p:stCondLst>
                            <p:childTnLst>
                              <p:par>
                                <p:cTn id="65" presetID="42" presetClass="entr" presetSubtype="0" fill="hold" nodeType="after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fade">
                                      <p:cBhvr>
                                        <p:cTn id="67" dur="1000"/>
                                        <p:tgtEl>
                                          <p:spTgt spid="29"/>
                                        </p:tgtEl>
                                      </p:cBhvr>
                                    </p:animEffect>
                                    <p:anim calcmode="lin" valueType="num">
                                      <p:cBhvr>
                                        <p:cTn id="68" dur="1000" fill="hold"/>
                                        <p:tgtEl>
                                          <p:spTgt spid="29"/>
                                        </p:tgtEl>
                                        <p:attrNameLst>
                                          <p:attrName>ppt_x</p:attrName>
                                        </p:attrNameLst>
                                      </p:cBhvr>
                                      <p:tavLst>
                                        <p:tav tm="0">
                                          <p:val>
                                            <p:strVal val="#ppt_x"/>
                                          </p:val>
                                        </p:tav>
                                        <p:tav tm="100000">
                                          <p:val>
                                            <p:strVal val="#ppt_x"/>
                                          </p:val>
                                        </p:tav>
                                      </p:tavLst>
                                    </p:anim>
                                    <p:anim calcmode="lin" valueType="num">
                                      <p:cBhvr>
                                        <p:cTn id="69"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p:bldP spid="21" grpId="0"/>
      <p:bldP spid="2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a:extLst>
              <a:ext uri="{FF2B5EF4-FFF2-40B4-BE49-F238E27FC236}">
                <a16:creationId xmlns:a16="http://schemas.microsoft.com/office/drawing/2014/main" id="{CA41F8FF-F7C7-4A98-8BB7-80EB8BF480D0}"/>
              </a:ext>
            </a:extLst>
          </p:cNvPr>
          <p:cNvGrpSpPr/>
          <p:nvPr/>
        </p:nvGrpSpPr>
        <p:grpSpPr>
          <a:xfrm>
            <a:off x="1165160" y="2516056"/>
            <a:ext cx="1510077" cy="1514445"/>
            <a:chOff x="4584701" y="522287"/>
            <a:chExt cx="2744788" cy="2752726"/>
          </a:xfrm>
          <a:solidFill>
            <a:srgbClr val="202A36"/>
          </a:solidFill>
        </p:grpSpPr>
        <p:sp>
          <p:nvSpPr>
            <p:cNvPr id="39" name="Oval 5">
              <a:extLst>
                <a:ext uri="{FF2B5EF4-FFF2-40B4-BE49-F238E27FC236}">
                  <a16:creationId xmlns:a16="http://schemas.microsoft.com/office/drawing/2014/main" id="{A2BC192C-29E0-4EC9-972C-E531B48612B3}"/>
                </a:ext>
              </a:extLst>
            </p:cNvPr>
            <p:cNvSpPr>
              <a:spLocks noChangeArrowheads="1"/>
            </p:cNvSpPr>
            <p:nvPr/>
          </p:nvSpPr>
          <p:spPr bwMode="auto">
            <a:xfrm>
              <a:off x="4837113" y="774700"/>
              <a:ext cx="2238375" cy="2246313"/>
            </a:xfrm>
            <a:prstGeom prst="ellipse">
              <a:avLst/>
            </a:pr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0" name="Freeform 6">
              <a:extLst>
                <a:ext uri="{FF2B5EF4-FFF2-40B4-BE49-F238E27FC236}">
                  <a16:creationId xmlns:a16="http://schemas.microsoft.com/office/drawing/2014/main" id="{04685D28-EFD1-4371-80AC-43206AF45899}"/>
                </a:ext>
              </a:extLst>
            </p:cNvPr>
            <p:cNvSpPr>
              <a:spLocks noEditPoints="1"/>
            </p:cNvSpPr>
            <p:nvPr/>
          </p:nvSpPr>
          <p:spPr bwMode="auto">
            <a:xfrm>
              <a:off x="4584701" y="522287"/>
              <a:ext cx="2744788" cy="2752726"/>
            </a:xfrm>
            <a:custGeom>
              <a:avLst/>
              <a:gdLst>
                <a:gd name="T0" fmla="*/ 592 w 1184"/>
                <a:gd name="T1" fmla="*/ 0 h 1184"/>
                <a:gd name="T2" fmla="*/ 0 w 1184"/>
                <a:gd name="T3" fmla="*/ 592 h 1184"/>
                <a:gd name="T4" fmla="*/ 592 w 1184"/>
                <a:gd name="T5" fmla="*/ 1184 h 1184"/>
                <a:gd name="T6" fmla="*/ 1184 w 1184"/>
                <a:gd name="T7" fmla="*/ 592 h 1184"/>
                <a:gd name="T8" fmla="*/ 592 w 1184"/>
                <a:gd name="T9" fmla="*/ 0 h 1184"/>
                <a:gd name="T10" fmla="*/ 941 w 1184"/>
                <a:gd name="T11" fmla="*/ 941 h 1184"/>
                <a:gd name="T12" fmla="*/ 784 w 1184"/>
                <a:gd name="T13" fmla="*/ 1047 h 1184"/>
                <a:gd name="T14" fmla="*/ 592 w 1184"/>
                <a:gd name="T15" fmla="*/ 1085 h 1184"/>
                <a:gd name="T16" fmla="*/ 400 w 1184"/>
                <a:gd name="T17" fmla="*/ 1047 h 1184"/>
                <a:gd name="T18" fmla="*/ 243 w 1184"/>
                <a:gd name="T19" fmla="*/ 941 h 1184"/>
                <a:gd name="T20" fmla="*/ 137 w 1184"/>
                <a:gd name="T21" fmla="*/ 784 h 1184"/>
                <a:gd name="T22" fmla="*/ 99 w 1184"/>
                <a:gd name="T23" fmla="*/ 592 h 1184"/>
                <a:gd name="T24" fmla="*/ 137 w 1184"/>
                <a:gd name="T25" fmla="*/ 400 h 1184"/>
                <a:gd name="T26" fmla="*/ 243 w 1184"/>
                <a:gd name="T27" fmla="*/ 243 h 1184"/>
                <a:gd name="T28" fmla="*/ 400 w 1184"/>
                <a:gd name="T29" fmla="*/ 137 h 1184"/>
                <a:gd name="T30" fmla="*/ 592 w 1184"/>
                <a:gd name="T31" fmla="*/ 99 h 1184"/>
                <a:gd name="T32" fmla="*/ 784 w 1184"/>
                <a:gd name="T33" fmla="*/ 137 h 1184"/>
                <a:gd name="T34" fmla="*/ 941 w 1184"/>
                <a:gd name="T35" fmla="*/ 243 h 1184"/>
                <a:gd name="T36" fmla="*/ 1047 w 1184"/>
                <a:gd name="T37" fmla="*/ 400 h 1184"/>
                <a:gd name="T38" fmla="*/ 1085 w 1184"/>
                <a:gd name="T39" fmla="*/ 592 h 1184"/>
                <a:gd name="T40" fmla="*/ 1047 w 1184"/>
                <a:gd name="T41" fmla="*/ 784 h 1184"/>
                <a:gd name="T42" fmla="*/ 941 w 1184"/>
                <a:gd name="T43" fmla="*/ 941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84" h="1184">
                  <a:moveTo>
                    <a:pt x="592" y="0"/>
                  </a:moveTo>
                  <a:cubicBezTo>
                    <a:pt x="265" y="0"/>
                    <a:pt x="0" y="265"/>
                    <a:pt x="0" y="592"/>
                  </a:cubicBezTo>
                  <a:cubicBezTo>
                    <a:pt x="0" y="919"/>
                    <a:pt x="265" y="1184"/>
                    <a:pt x="592" y="1184"/>
                  </a:cubicBezTo>
                  <a:cubicBezTo>
                    <a:pt x="919" y="1184"/>
                    <a:pt x="1184" y="919"/>
                    <a:pt x="1184" y="592"/>
                  </a:cubicBezTo>
                  <a:cubicBezTo>
                    <a:pt x="1184" y="265"/>
                    <a:pt x="919" y="0"/>
                    <a:pt x="592" y="0"/>
                  </a:cubicBezTo>
                  <a:close/>
                  <a:moveTo>
                    <a:pt x="941" y="941"/>
                  </a:moveTo>
                  <a:cubicBezTo>
                    <a:pt x="896" y="986"/>
                    <a:pt x="843" y="1022"/>
                    <a:pt x="784" y="1047"/>
                  </a:cubicBezTo>
                  <a:cubicBezTo>
                    <a:pt x="723" y="1072"/>
                    <a:pt x="659" y="1085"/>
                    <a:pt x="592" y="1085"/>
                  </a:cubicBezTo>
                  <a:cubicBezTo>
                    <a:pt x="525" y="1085"/>
                    <a:pt x="461" y="1072"/>
                    <a:pt x="400" y="1047"/>
                  </a:cubicBezTo>
                  <a:cubicBezTo>
                    <a:pt x="341" y="1022"/>
                    <a:pt x="288" y="986"/>
                    <a:pt x="243" y="941"/>
                  </a:cubicBezTo>
                  <a:cubicBezTo>
                    <a:pt x="198" y="896"/>
                    <a:pt x="162" y="843"/>
                    <a:pt x="137" y="784"/>
                  </a:cubicBezTo>
                  <a:cubicBezTo>
                    <a:pt x="112" y="723"/>
                    <a:pt x="99" y="659"/>
                    <a:pt x="99" y="592"/>
                  </a:cubicBezTo>
                  <a:cubicBezTo>
                    <a:pt x="99" y="525"/>
                    <a:pt x="112" y="461"/>
                    <a:pt x="137" y="400"/>
                  </a:cubicBezTo>
                  <a:cubicBezTo>
                    <a:pt x="162" y="341"/>
                    <a:pt x="198" y="288"/>
                    <a:pt x="243" y="243"/>
                  </a:cubicBezTo>
                  <a:cubicBezTo>
                    <a:pt x="288" y="198"/>
                    <a:pt x="341" y="162"/>
                    <a:pt x="400" y="137"/>
                  </a:cubicBezTo>
                  <a:cubicBezTo>
                    <a:pt x="461" y="112"/>
                    <a:pt x="525" y="99"/>
                    <a:pt x="592" y="99"/>
                  </a:cubicBezTo>
                  <a:cubicBezTo>
                    <a:pt x="659" y="99"/>
                    <a:pt x="723" y="112"/>
                    <a:pt x="784" y="137"/>
                  </a:cubicBezTo>
                  <a:cubicBezTo>
                    <a:pt x="843" y="162"/>
                    <a:pt x="896" y="198"/>
                    <a:pt x="941" y="243"/>
                  </a:cubicBezTo>
                  <a:cubicBezTo>
                    <a:pt x="986" y="288"/>
                    <a:pt x="1022" y="341"/>
                    <a:pt x="1047" y="400"/>
                  </a:cubicBezTo>
                  <a:cubicBezTo>
                    <a:pt x="1072" y="461"/>
                    <a:pt x="1085" y="525"/>
                    <a:pt x="1085" y="592"/>
                  </a:cubicBezTo>
                  <a:cubicBezTo>
                    <a:pt x="1085" y="659"/>
                    <a:pt x="1072" y="723"/>
                    <a:pt x="1047" y="784"/>
                  </a:cubicBezTo>
                  <a:cubicBezTo>
                    <a:pt x="1022" y="843"/>
                    <a:pt x="986" y="896"/>
                    <a:pt x="941" y="941"/>
                  </a:cubicBezTo>
                  <a:close/>
                </a:path>
              </a:pathLst>
            </a:custGeom>
            <a:solidFill>
              <a:srgbClr val="49889B"/>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42" name="矩形 41">
            <a:extLst>
              <a:ext uri="{FF2B5EF4-FFF2-40B4-BE49-F238E27FC236}">
                <a16:creationId xmlns:a16="http://schemas.microsoft.com/office/drawing/2014/main" id="{704141B5-1126-40ED-B9A4-7CACFC74C7C8}"/>
              </a:ext>
            </a:extLst>
          </p:cNvPr>
          <p:cNvSpPr/>
          <p:nvPr/>
        </p:nvSpPr>
        <p:spPr>
          <a:xfrm>
            <a:off x="3274541" y="2890468"/>
            <a:ext cx="8192529" cy="769441"/>
          </a:xfrm>
          <a:prstGeom prst="rect">
            <a:avLst/>
          </a:prstGeom>
        </p:spPr>
        <p:txBody>
          <a:bodyPr wrap="square">
            <a:spAutoFit/>
          </a:bodyPr>
          <a:lstStyle/>
          <a:p>
            <a:pPr lvl="0" algn="ctr">
              <a:defRPr/>
            </a:pPr>
            <a:r>
              <a:rPr lang="zh-CN" altLang="en-US" sz="4400" b="1" kern="100" dirty="0">
                <a:solidFill>
                  <a:srgbClr val="49889B"/>
                </a:solidFill>
                <a:latin typeface="微软雅黑" panose="020B0503020204020204" pitchFamily="34" charset="-122"/>
                <a:ea typeface="微软雅黑" panose="020B0503020204020204" pitchFamily="34" charset="-122"/>
                <a:cs typeface="Times New Roman" panose="02020603050405020304" pitchFamily="18" charset="0"/>
              </a:rPr>
              <a:t>二、研究方法与思路</a:t>
            </a:r>
          </a:p>
        </p:txBody>
      </p:sp>
      <p:sp>
        <p:nvSpPr>
          <p:cNvPr id="8" name="Freeform 12">
            <a:extLst>
              <a:ext uri="{FF2B5EF4-FFF2-40B4-BE49-F238E27FC236}">
                <a16:creationId xmlns:a16="http://schemas.microsoft.com/office/drawing/2014/main" id="{9F1AB48C-DD4C-477D-A531-4A4784D33AE1}"/>
              </a:ext>
            </a:extLst>
          </p:cNvPr>
          <p:cNvSpPr>
            <a:spLocks noEditPoints="1"/>
          </p:cNvSpPr>
          <p:nvPr/>
        </p:nvSpPr>
        <p:spPr bwMode="auto">
          <a:xfrm>
            <a:off x="1468861" y="2817908"/>
            <a:ext cx="797275" cy="852137"/>
          </a:xfrm>
          <a:custGeom>
            <a:avLst/>
            <a:gdLst>
              <a:gd name="T0" fmla="*/ 127 w 358"/>
              <a:gd name="T1" fmla="*/ 292 h 382"/>
              <a:gd name="T2" fmla="*/ 322 w 358"/>
              <a:gd name="T3" fmla="*/ 63 h 382"/>
              <a:gd name="T4" fmla="*/ 333 w 358"/>
              <a:gd name="T5" fmla="*/ 113 h 382"/>
              <a:gd name="T6" fmla="*/ 336 w 358"/>
              <a:gd name="T7" fmla="*/ 178 h 382"/>
              <a:gd name="T8" fmla="*/ 338 w 358"/>
              <a:gd name="T9" fmla="*/ 245 h 382"/>
              <a:gd name="T10" fmla="*/ 321 w 358"/>
              <a:gd name="T11" fmla="*/ 314 h 382"/>
              <a:gd name="T12" fmla="*/ 271 w 358"/>
              <a:gd name="T13" fmla="*/ 382 h 382"/>
              <a:gd name="T14" fmla="*/ 172 w 358"/>
              <a:gd name="T15" fmla="*/ 226 h 382"/>
              <a:gd name="T16" fmla="*/ 123 w 358"/>
              <a:gd name="T17" fmla="*/ 197 h 382"/>
              <a:gd name="T18" fmla="*/ 125 w 358"/>
              <a:gd name="T19" fmla="*/ 208 h 382"/>
              <a:gd name="T20" fmla="*/ 174 w 358"/>
              <a:gd name="T21" fmla="*/ 236 h 382"/>
              <a:gd name="T22" fmla="*/ 172 w 358"/>
              <a:gd name="T23" fmla="*/ 226 h 382"/>
              <a:gd name="T24" fmla="*/ 288 w 358"/>
              <a:gd name="T25" fmla="*/ 136 h 382"/>
              <a:gd name="T26" fmla="*/ 263 w 358"/>
              <a:gd name="T27" fmla="*/ 125 h 382"/>
              <a:gd name="T28" fmla="*/ 171 w 358"/>
              <a:gd name="T29" fmla="*/ 70 h 382"/>
              <a:gd name="T30" fmla="*/ 148 w 358"/>
              <a:gd name="T31" fmla="*/ 54 h 382"/>
              <a:gd name="T32" fmla="*/ 171 w 358"/>
              <a:gd name="T33" fmla="*/ 70 h 382"/>
              <a:gd name="T34" fmla="*/ 204 w 358"/>
              <a:gd name="T35" fmla="*/ 39 h 382"/>
              <a:gd name="T36" fmla="*/ 193 w 358"/>
              <a:gd name="T37" fmla="*/ 64 h 382"/>
              <a:gd name="T38" fmla="*/ 258 w 358"/>
              <a:gd name="T39" fmla="*/ 103 h 382"/>
              <a:gd name="T40" fmla="*/ 274 w 358"/>
              <a:gd name="T41" fmla="*/ 80 h 382"/>
              <a:gd name="T42" fmla="*/ 258 w 358"/>
              <a:gd name="T43" fmla="*/ 103 h 382"/>
              <a:gd name="T44" fmla="*/ 249 w 358"/>
              <a:gd name="T45" fmla="*/ 55 h 382"/>
              <a:gd name="T46" fmla="*/ 226 w 358"/>
              <a:gd name="T47" fmla="*/ 71 h 382"/>
              <a:gd name="T48" fmla="*/ 182 w 358"/>
              <a:gd name="T49" fmla="*/ 209 h 382"/>
              <a:gd name="T50" fmla="*/ 133 w 358"/>
              <a:gd name="T51" fmla="*/ 180 h 382"/>
              <a:gd name="T52" fmla="*/ 135 w 358"/>
              <a:gd name="T53" fmla="*/ 190 h 382"/>
              <a:gd name="T54" fmla="*/ 184 w 358"/>
              <a:gd name="T55" fmla="*/ 219 h 382"/>
              <a:gd name="T56" fmla="*/ 182 w 358"/>
              <a:gd name="T57" fmla="*/ 209 h 382"/>
              <a:gd name="T58" fmla="*/ 157 w 358"/>
              <a:gd name="T59" fmla="*/ 104 h 382"/>
              <a:gd name="T60" fmla="*/ 186 w 358"/>
              <a:gd name="T61" fmla="*/ 195 h 382"/>
              <a:gd name="T62" fmla="*/ 222 w 358"/>
              <a:gd name="T63" fmla="*/ 90 h 382"/>
              <a:gd name="T64" fmla="*/ 136 w 358"/>
              <a:gd name="T65" fmla="*/ 238 h 382"/>
              <a:gd name="T66" fmla="*/ 129 w 358"/>
              <a:gd name="T67" fmla="*/ 21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8" h="382">
                <a:moveTo>
                  <a:pt x="131" y="382"/>
                </a:moveTo>
                <a:cubicBezTo>
                  <a:pt x="135" y="352"/>
                  <a:pt x="135" y="320"/>
                  <a:pt x="127" y="292"/>
                </a:cubicBezTo>
                <a:cubicBezTo>
                  <a:pt x="0" y="220"/>
                  <a:pt x="33" y="56"/>
                  <a:pt x="140" y="23"/>
                </a:cubicBezTo>
                <a:cubicBezTo>
                  <a:pt x="196" y="0"/>
                  <a:pt x="272" y="14"/>
                  <a:pt x="322" y="63"/>
                </a:cubicBezTo>
                <a:cubicBezTo>
                  <a:pt x="358" y="99"/>
                  <a:pt x="340" y="109"/>
                  <a:pt x="340" y="109"/>
                </a:cubicBezTo>
                <a:cubicBezTo>
                  <a:pt x="333" y="113"/>
                  <a:pt x="333" y="113"/>
                  <a:pt x="333" y="113"/>
                </a:cubicBezTo>
                <a:cubicBezTo>
                  <a:pt x="337" y="130"/>
                  <a:pt x="345" y="162"/>
                  <a:pt x="344" y="166"/>
                </a:cubicBezTo>
                <a:cubicBezTo>
                  <a:pt x="342" y="172"/>
                  <a:pt x="336" y="178"/>
                  <a:pt x="336" y="178"/>
                </a:cubicBezTo>
                <a:cubicBezTo>
                  <a:pt x="354" y="239"/>
                  <a:pt x="354" y="239"/>
                  <a:pt x="354" y="239"/>
                </a:cubicBezTo>
                <a:cubicBezTo>
                  <a:pt x="338" y="245"/>
                  <a:pt x="338" y="245"/>
                  <a:pt x="338" y="245"/>
                </a:cubicBezTo>
                <a:cubicBezTo>
                  <a:pt x="341" y="265"/>
                  <a:pt x="343" y="281"/>
                  <a:pt x="341" y="300"/>
                </a:cubicBezTo>
                <a:cubicBezTo>
                  <a:pt x="341" y="304"/>
                  <a:pt x="330" y="313"/>
                  <a:pt x="321" y="314"/>
                </a:cubicBezTo>
                <a:cubicBezTo>
                  <a:pt x="267" y="317"/>
                  <a:pt x="267" y="317"/>
                  <a:pt x="267" y="317"/>
                </a:cubicBezTo>
                <a:cubicBezTo>
                  <a:pt x="271" y="382"/>
                  <a:pt x="271" y="382"/>
                  <a:pt x="271" y="382"/>
                </a:cubicBezTo>
                <a:cubicBezTo>
                  <a:pt x="131" y="382"/>
                  <a:pt x="131" y="382"/>
                  <a:pt x="131" y="382"/>
                </a:cubicBezTo>
                <a:close/>
                <a:moveTo>
                  <a:pt x="172" y="226"/>
                </a:moveTo>
                <a:cubicBezTo>
                  <a:pt x="132" y="196"/>
                  <a:pt x="132" y="196"/>
                  <a:pt x="132" y="196"/>
                </a:cubicBezTo>
                <a:cubicBezTo>
                  <a:pt x="129" y="193"/>
                  <a:pt x="125" y="194"/>
                  <a:pt x="123" y="197"/>
                </a:cubicBezTo>
                <a:cubicBezTo>
                  <a:pt x="123" y="197"/>
                  <a:pt x="123" y="197"/>
                  <a:pt x="123" y="197"/>
                </a:cubicBezTo>
                <a:cubicBezTo>
                  <a:pt x="121" y="201"/>
                  <a:pt x="122" y="205"/>
                  <a:pt x="125" y="208"/>
                </a:cubicBezTo>
                <a:cubicBezTo>
                  <a:pt x="165" y="238"/>
                  <a:pt x="165" y="238"/>
                  <a:pt x="165" y="238"/>
                </a:cubicBezTo>
                <a:cubicBezTo>
                  <a:pt x="168" y="240"/>
                  <a:pt x="172" y="239"/>
                  <a:pt x="174" y="236"/>
                </a:cubicBezTo>
                <a:cubicBezTo>
                  <a:pt x="174" y="236"/>
                  <a:pt x="174" y="236"/>
                  <a:pt x="174" y="236"/>
                </a:cubicBezTo>
                <a:cubicBezTo>
                  <a:pt x="176" y="233"/>
                  <a:pt x="175" y="228"/>
                  <a:pt x="172" y="226"/>
                </a:cubicBezTo>
                <a:close/>
                <a:moveTo>
                  <a:pt x="263" y="136"/>
                </a:moveTo>
                <a:cubicBezTo>
                  <a:pt x="288" y="136"/>
                  <a:pt x="288" y="136"/>
                  <a:pt x="288" y="136"/>
                </a:cubicBezTo>
                <a:cubicBezTo>
                  <a:pt x="288" y="125"/>
                  <a:pt x="288" y="125"/>
                  <a:pt x="288" y="125"/>
                </a:cubicBezTo>
                <a:cubicBezTo>
                  <a:pt x="263" y="125"/>
                  <a:pt x="263" y="125"/>
                  <a:pt x="263" y="125"/>
                </a:cubicBezTo>
                <a:cubicBezTo>
                  <a:pt x="263" y="136"/>
                  <a:pt x="263" y="136"/>
                  <a:pt x="263" y="136"/>
                </a:cubicBezTo>
                <a:close/>
                <a:moveTo>
                  <a:pt x="171" y="70"/>
                </a:moveTo>
                <a:cubicBezTo>
                  <a:pt x="158" y="48"/>
                  <a:pt x="158" y="48"/>
                  <a:pt x="158" y="48"/>
                </a:cubicBezTo>
                <a:cubicBezTo>
                  <a:pt x="148" y="54"/>
                  <a:pt x="148" y="54"/>
                  <a:pt x="148" y="54"/>
                </a:cubicBezTo>
                <a:cubicBezTo>
                  <a:pt x="161" y="76"/>
                  <a:pt x="161" y="76"/>
                  <a:pt x="161" y="76"/>
                </a:cubicBezTo>
                <a:cubicBezTo>
                  <a:pt x="171" y="70"/>
                  <a:pt x="171" y="70"/>
                  <a:pt x="171" y="70"/>
                </a:cubicBezTo>
                <a:close/>
                <a:moveTo>
                  <a:pt x="204" y="64"/>
                </a:moveTo>
                <a:cubicBezTo>
                  <a:pt x="204" y="39"/>
                  <a:pt x="204" y="39"/>
                  <a:pt x="204" y="39"/>
                </a:cubicBezTo>
                <a:cubicBezTo>
                  <a:pt x="193" y="39"/>
                  <a:pt x="193" y="39"/>
                  <a:pt x="193" y="39"/>
                </a:cubicBezTo>
                <a:cubicBezTo>
                  <a:pt x="193" y="64"/>
                  <a:pt x="193" y="64"/>
                  <a:pt x="193" y="64"/>
                </a:cubicBezTo>
                <a:cubicBezTo>
                  <a:pt x="204" y="64"/>
                  <a:pt x="204" y="64"/>
                  <a:pt x="204" y="64"/>
                </a:cubicBezTo>
                <a:close/>
                <a:moveTo>
                  <a:pt x="258" y="103"/>
                </a:moveTo>
                <a:cubicBezTo>
                  <a:pt x="279" y="90"/>
                  <a:pt x="279" y="90"/>
                  <a:pt x="279" y="90"/>
                </a:cubicBezTo>
                <a:cubicBezTo>
                  <a:pt x="274" y="80"/>
                  <a:pt x="274" y="80"/>
                  <a:pt x="274" y="80"/>
                </a:cubicBezTo>
                <a:cubicBezTo>
                  <a:pt x="252" y="93"/>
                  <a:pt x="252" y="93"/>
                  <a:pt x="252" y="93"/>
                </a:cubicBezTo>
                <a:cubicBezTo>
                  <a:pt x="258" y="103"/>
                  <a:pt x="258" y="103"/>
                  <a:pt x="258" y="103"/>
                </a:cubicBezTo>
                <a:close/>
                <a:moveTo>
                  <a:pt x="236" y="76"/>
                </a:moveTo>
                <a:cubicBezTo>
                  <a:pt x="249" y="55"/>
                  <a:pt x="249" y="55"/>
                  <a:pt x="249" y="55"/>
                </a:cubicBezTo>
                <a:cubicBezTo>
                  <a:pt x="239" y="49"/>
                  <a:pt x="239" y="49"/>
                  <a:pt x="239" y="49"/>
                </a:cubicBezTo>
                <a:cubicBezTo>
                  <a:pt x="226" y="71"/>
                  <a:pt x="226" y="71"/>
                  <a:pt x="226" y="71"/>
                </a:cubicBezTo>
                <a:cubicBezTo>
                  <a:pt x="236" y="76"/>
                  <a:pt x="236" y="76"/>
                  <a:pt x="236" y="76"/>
                </a:cubicBezTo>
                <a:close/>
                <a:moveTo>
                  <a:pt x="182" y="209"/>
                </a:moveTo>
                <a:cubicBezTo>
                  <a:pt x="142" y="178"/>
                  <a:pt x="142" y="178"/>
                  <a:pt x="142" y="178"/>
                </a:cubicBezTo>
                <a:cubicBezTo>
                  <a:pt x="139" y="176"/>
                  <a:pt x="135" y="177"/>
                  <a:pt x="133" y="180"/>
                </a:cubicBezTo>
                <a:cubicBezTo>
                  <a:pt x="133" y="180"/>
                  <a:pt x="133" y="180"/>
                  <a:pt x="133" y="180"/>
                </a:cubicBezTo>
                <a:cubicBezTo>
                  <a:pt x="131" y="183"/>
                  <a:pt x="132" y="188"/>
                  <a:pt x="135" y="190"/>
                </a:cubicBezTo>
                <a:cubicBezTo>
                  <a:pt x="175" y="221"/>
                  <a:pt x="175" y="221"/>
                  <a:pt x="175" y="221"/>
                </a:cubicBezTo>
                <a:cubicBezTo>
                  <a:pt x="178" y="223"/>
                  <a:pt x="182" y="222"/>
                  <a:pt x="184" y="219"/>
                </a:cubicBezTo>
                <a:cubicBezTo>
                  <a:pt x="184" y="219"/>
                  <a:pt x="184" y="219"/>
                  <a:pt x="184" y="219"/>
                </a:cubicBezTo>
                <a:cubicBezTo>
                  <a:pt x="186" y="216"/>
                  <a:pt x="185" y="211"/>
                  <a:pt x="182" y="209"/>
                </a:cubicBezTo>
                <a:close/>
                <a:moveTo>
                  <a:pt x="222" y="90"/>
                </a:moveTo>
                <a:cubicBezTo>
                  <a:pt x="198" y="76"/>
                  <a:pt x="169" y="83"/>
                  <a:pt x="157" y="104"/>
                </a:cubicBezTo>
                <a:cubicBezTo>
                  <a:pt x="144" y="126"/>
                  <a:pt x="160" y="151"/>
                  <a:pt x="149" y="174"/>
                </a:cubicBezTo>
                <a:cubicBezTo>
                  <a:pt x="186" y="195"/>
                  <a:pt x="186" y="195"/>
                  <a:pt x="186" y="195"/>
                </a:cubicBezTo>
                <a:cubicBezTo>
                  <a:pt x="200" y="174"/>
                  <a:pt x="229" y="176"/>
                  <a:pt x="242" y="154"/>
                </a:cubicBezTo>
                <a:cubicBezTo>
                  <a:pt x="255" y="132"/>
                  <a:pt x="245" y="104"/>
                  <a:pt x="222" y="90"/>
                </a:cubicBezTo>
                <a:close/>
                <a:moveTo>
                  <a:pt x="129" y="216"/>
                </a:moveTo>
                <a:cubicBezTo>
                  <a:pt x="125" y="224"/>
                  <a:pt x="128" y="233"/>
                  <a:pt x="136" y="238"/>
                </a:cubicBezTo>
                <a:cubicBezTo>
                  <a:pt x="142" y="241"/>
                  <a:pt x="150" y="240"/>
                  <a:pt x="155" y="236"/>
                </a:cubicBezTo>
                <a:lnTo>
                  <a:pt x="129" y="21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2706686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anim calcmode="lin" valueType="num">
                                      <p:cBhvr>
                                        <p:cTn id="13" dur="500" fill="hold"/>
                                        <p:tgtEl>
                                          <p:spTgt spid="8"/>
                                        </p:tgtEl>
                                        <p:attrNameLst>
                                          <p:attrName>ppt_x</p:attrName>
                                        </p:attrNameLst>
                                      </p:cBhvr>
                                      <p:tavLst>
                                        <p:tav tm="0">
                                          <p:val>
                                            <p:strVal val="#ppt_x"/>
                                          </p:val>
                                        </p:tav>
                                        <p:tav tm="100000">
                                          <p:val>
                                            <p:strVal val="#ppt_x"/>
                                          </p:val>
                                        </p:tav>
                                      </p:tavLst>
                                    </p:anim>
                                    <p:anim calcmode="lin" valueType="num">
                                      <p:cBhvr>
                                        <p:cTn id="14" dur="500" fill="hold"/>
                                        <p:tgtEl>
                                          <p:spTgt spid="8"/>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9" presetClass="entr" presetSubtype="0" fill="hold" grpId="0" nodeType="after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dissolve">
                                      <p:cBhvr>
                                        <p:cTn id="1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元素">
            <a:extLst>
              <a:ext uri="{FF2B5EF4-FFF2-40B4-BE49-F238E27FC236}">
                <a16:creationId xmlns:a16="http://schemas.microsoft.com/office/drawing/2014/main" id="{FF63E330-6DF0-42B4-9989-DF6F2EDBFCE2}"/>
              </a:ext>
            </a:extLst>
          </p:cNvPr>
          <p:cNvSpPr>
            <a:spLocks noChangeArrowheads="1"/>
          </p:cNvSpPr>
          <p:nvPr/>
        </p:nvSpPr>
        <p:spPr bwMode="auto">
          <a:xfrm>
            <a:off x="1103002" y="2250089"/>
            <a:ext cx="2170610" cy="2179676"/>
          </a:xfrm>
          <a:prstGeom prst="ellipse">
            <a:avLst/>
          </a:prstGeom>
          <a:solidFill>
            <a:schemeClr val="bg1"/>
          </a:solidFill>
          <a:ln w="12700" cap="flat" cmpd="sng" algn="ctr">
            <a:noFill/>
            <a:prstDash val="solid"/>
            <a:miter lim="800000"/>
          </a:ln>
          <a:effectLst/>
        </p:spPr>
        <p:txBody>
          <a:bodyPr rtlCol="0" anchor="ctr"/>
          <a:lstStyle/>
          <a:p>
            <a:pPr algn="ctr"/>
            <a:endParaRPr lang="zh-CN" altLang="en-US">
              <a:latin typeface="Calibri" panose="020F0502020204030204"/>
            </a:endParaRPr>
          </a:p>
        </p:txBody>
      </p:sp>
      <p:sp>
        <p:nvSpPr>
          <p:cNvPr id="3" name="元素">
            <a:extLst>
              <a:ext uri="{FF2B5EF4-FFF2-40B4-BE49-F238E27FC236}">
                <a16:creationId xmlns:a16="http://schemas.microsoft.com/office/drawing/2014/main" id="{5A3BB33F-E3AF-4FA9-804D-111B81905311}"/>
              </a:ext>
            </a:extLst>
          </p:cNvPr>
          <p:cNvSpPr>
            <a:spLocks noChangeArrowheads="1"/>
          </p:cNvSpPr>
          <p:nvPr/>
        </p:nvSpPr>
        <p:spPr bwMode="auto">
          <a:xfrm>
            <a:off x="3703381" y="2250089"/>
            <a:ext cx="2170610" cy="2179676"/>
          </a:xfrm>
          <a:prstGeom prst="ellipse">
            <a:avLst/>
          </a:prstGeom>
          <a:solidFill>
            <a:schemeClr val="bg1"/>
          </a:solidFill>
          <a:ln w="12700" cap="flat" cmpd="sng" algn="ctr">
            <a:noFill/>
            <a:prstDash val="solid"/>
            <a:miter lim="800000"/>
          </a:ln>
          <a:effectLst/>
        </p:spPr>
        <p:txBody>
          <a:bodyPr rtlCol="0" anchor="ctr"/>
          <a:lstStyle/>
          <a:p>
            <a:pPr algn="ctr"/>
            <a:endParaRPr lang="zh-CN" altLang="en-US">
              <a:latin typeface="Calibri" panose="020F0502020204030204"/>
            </a:endParaRPr>
          </a:p>
        </p:txBody>
      </p:sp>
      <p:sp>
        <p:nvSpPr>
          <p:cNvPr id="4" name="元素">
            <a:extLst>
              <a:ext uri="{FF2B5EF4-FFF2-40B4-BE49-F238E27FC236}">
                <a16:creationId xmlns:a16="http://schemas.microsoft.com/office/drawing/2014/main" id="{8476D8B1-6C20-4A66-B290-45D3343B44C9}"/>
              </a:ext>
            </a:extLst>
          </p:cNvPr>
          <p:cNvSpPr>
            <a:spLocks/>
          </p:cNvSpPr>
          <p:nvPr/>
        </p:nvSpPr>
        <p:spPr bwMode="auto">
          <a:xfrm>
            <a:off x="2098545" y="2250089"/>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7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8" y="0"/>
                  <a:pt x="274" y="128"/>
                  <a:pt x="347" y="252"/>
                </a:cubicBezTo>
                <a:cubicBezTo>
                  <a:pt x="414" y="367"/>
                  <a:pt x="478" y="476"/>
                  <a:pt x="627" y="476"/>
                </a:cubicBezTo>
                <a:cubicBezTo>
                  <a:pt x="635" y="476"/>
                  <a:pt x="641" y="482"/>
                  <a:pt x="641" y="490"/>
                </a:cubicBezTo>
                <a:cubicBezTo>
                  <a:pt x="641" y="498"/>
                  <a:pt x="635" y="504"/>
                  <a:pt x="627" y="504"/>
                </a:cubicBezTo>
                <a:close/>
              </a:path>
            </a:pathLst>
          </a:custGeom>
          <a:solidFill>
            <a:srgbClr val="49889B"/>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tx1"/>
              </a:solidFill>
              <a:latin typeface="DIN-BoldItalic" pitchFamily="50" charset="0"/>
            </a:endParaRPr>
          </a:p>
        </p:txBody>
      </p:sp>
      <p:sp>
        <p:nvSpPr>
          <p:cNvPr id="5" name="元素">
            <a:extLst>
              <a:ext uri="{FF2B5EF4-FFF2-40B4-BE49-F238E27FC236}">
                <a16:creationId xmlns:a16="http://schemas.microsoft.com/office/drawing/2014/main" id="{5B8D94FB-2ACB-47DD-94F1-12B396E9C106}"/>
              </a:ext>
            </a:extLst>
          </p:cNvPr>
          <p:cNvSpPr>
            <a:spLocks noChangeArrowheads="1"/>
          </p:cNvSpPr>
          <p:nvPr/>
        </p:nvSpPr>
        <p:spPr bwMode="auto">
          <a:xfrm>
            <a:off x="6294694" y="2250089"/>
            <a:ext cx="2170610" cy="2179676"/>
          </a:xfrm>
          <a:prstGeom prst="ellipse">
            <a:avLst/>
          </a:prstGeom>
          <a:solidFill>
            <a:schemeClr val="bg1"/>
          </a:solidFill>
          <a:ln w="12700" cap="flat" cmpd="sng" algn="ctr">
            <a:noFill/>
            <a:prstDash val="solid"/>
            <a:miter lim="800000"/>
          </a:ln>
          <a:effectLst/>
        </p:spPr>
        <p:txBody>
          <a:bodyPr rtlCol="0" anchor="ctr"/>
          <a:lstStyle/>
          <a:p>
            <a:pPr algn="ctr"/>
            <a:endParaRPr lang="zh-CN" altLang="en-US">
              <a:latin typeface="Calibri" panose="020F0502020204030204"/>
            </a:endParaRPr>
          </a:p>
        </p:txBody>
      </p:sp>
      <p:sp>
        <p:nvSpPr>
          <p:cNvPr id="6" name="元素">
            <a:extLst>
              <a:ext uri="{FF2B5EF4-FFF2-40B4-BE49-F238E27FC236}">
                <a16:creationId xmlns:a16="http://schemas.microsoft.com/office/drawing/2014/main" id="{95BAA10F-2C04-4028-8C04-BA926F08ED35}"/>
              </a:ext>
            </a:extLst>
          </p:cNvPr>
          <p:cNvSpPr>
            <a:spLocks/>
          </p:cNvSpPr>
          <p:nvPr/>
        </p:nvSpPr>
        <p:spPr bwMode="auto">
          <a:xfrm>
            <a:off x="4689857" y="2250089"/>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6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0" y="383"/>
                  <a:pt x="322" y="266"/>
                </a:cubicBezTo>
                <a:cubicBezTo>
                  <a:pt x="250" y="144"/>
                  <a:pt x="182" y="28"/>
                  <a:pt x="14" y="28"/>
                </a:cubicBezTo>
                <a:cubicBezTo>
                  <a:pt x="6" y="28"/>
                  <a:pt x="0" y="22"/>
                  <a:pt x="0" y="14"/>
                </a:cubicBezTo>
                <a:cubicBezTo>
                  <a:pt x="0" y="6"/>
                  <a:pt x="6" y="0"/>
                  <a:pt x="14" y="0"/>
                </a:cubicBezTo>
                <a:cubicBezTo>
                  <a:pt x="198" y="0"/>
                  <a:pt x="274" y="128"/>
                  <a:pt x="346" y="252"/>
                </a:cubicBezTo>
                <a:cubicBezTo>
                  <a:pt x="414" y="367"/>
                  <a:pt x="478" y="476"/>
                  <a:pt x="627" y="476"/>
                </a:cubicBezTo>
                <a:cubicBezTo>
                  <a:pt x="635" y="476"/>
                  <a:pt x="641" y="482"/>
                  <a:pt x="641" y="490"/>
                </a:cubicBezTo>
                <a:cubicBezTo>
                  <a:pt x="641" y="498"/>
                  <a:pt x="635" y="504"/>
                  <a:pt x="627" y="504"/>
                </a:cubicBezTo>
                <a:close/>
              </a:path>
            </a:pathLst>
          </a:custGeom>
          <a:solidFill>
            <a:srgbClr val="49889B"/>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tx1"/>
              </a:solidFill>
              <a:latin typeface="DIN-BoldItalic" pitchFamily="50" charset="0"/>
            </a:endParaRPr>
          </a:p>
        </p:txBody>
      </p:sp>
      <p:sp>
        <p:nvSpPr>
          <p:cNvPr id="7" name="元素">
            <a:extLst>
              <a:ext uri="{FF2B5EF4-FFF2-40B4-BE49-F238E27FC236}">
                <a16:creationId xmlns:a16="http://schemas.microsoft.com/office/drawing/2014/main" id="{5D2944F9-60B5-44E1-95B6-D16055FAAFF1}"/>
              </a:ext>
            </a:extLst>
          </p:cNvPr>
          <p:cNvSpPr>
            <a:spLocks noChangeArrowheads="1"/>
          </p:cNvSpPr>
          <p:nvPr/>
        </p:nvSpPr>
        <p:spPr bwMode="auto">
          <a:xfrm>
            <a:off x="8905953" y="2250089"/>
            <a:ext cx="2170610" cy="2179676"/>
          </a:xfrm>
          <a:prstGeom prst="ellipse">
            <a:avLst/>
          </a:prstGeom>
          <a:solidFill>
            <a:schemeClr val="bg1"/>
          </a:solidFill>
          <a:ln w="12700" cap="flat" cmpd="sng" algn="ctr">
            <a:noFill/>
            <a:prstDash val="solid"/>
            <a:miter lim="800000"/>
          </a:ln>
          <a:effectLst/>
        </p:spPr>
        <p:txBody>
          <a:bodyPr rtlCol="0" anchor="ctr"/>
          <a:lstStyle/>
          <a:p>
            <a:pPr algn="ctr"/>
            <a:endParaRPr lang="zh-CN" altLang="en-US">
              <a:latin typeface="Calibri" panose="020F0502020204030204"/>
            </a:endParaRPr>
          </a:p>
        </p:txBody>
      </p:sp>
      <p:sp>
        <p:nvSpPr>
          <p:cNvPr id="8" name="元素">
            <a:extLst>
              <a:ext uri="{FF2B5EF4-FFF2-40B4-BE49-F238E27FC236}">
                <a16:creationId xmlns:a16="http://schemas.microsoft.com/office/drawing/2014/main" id="{82465D8A-D8F3-45AE-997D-BBB414D5081C}"/>
              </a:ext>
            </a:extLst>
          </p:cNvPr>
          <p:cNvSpPr>
            <a:spLocks/>
          </p:cNvSpPr>
          <p:nvPr/>
        </p:nvSpPr>
        <p:spPr bwMode="auto">
          <a:xfrm>
            <a:off x="7302930" y="2250089"/>
            <a:ext cx="2752703" cy="2170609"/>
          </a:xfrm>
          <a:custGeom>
            <a:avLst/>
            <a:gdLst>
              <a:gd name="T0" fmla="*/ 627 w 642"/>
              <a:gd name="T1" fmla="*/ 504 h 504"/>
              <a:gd name="T2" fmla="*/ 322 w 642"/>
              <a:gd name="T3" fmla="*/ 266 h 504"/>
              <a:gd name="T4" fmla="*/ 14 w 642"/>
              <a:gd name="T5" fmla="*/ 28 h 504"/>
              <a:gd name="T6" fmla="*/ 0 w 642"/>
              <a:gd name="T7" fmla="*/ 14 h 504"/>
              <a:gd name="T8" fmla="*/ 14 w 642"/>
              <a:gd name="T9" fmla="*/ 0 h 504"/>
              <a:gd name="T10" fmla="*/ 347 w 642"/>
              <a:gd name="T11" fmla="*/ 252 h 504"/>
              <a:gd name="T12" fmla="*/ 627 w 642"/>
              <a:gd name="T13" fmla="*/ 476 h 504"/>
              <a:gd name="T14" fmla="*/ 642 w 642"/>
              <a:gd name="T15" fmla="*/ 490 h 504"/>
              <a:gd name="T16" fmla="*/ 627 w 642"/>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2"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9" y="0"/>
                  <a:pt x="274" y="128"/>
                  <a:pt x="347" y="252"/>
                </a:cubicBezTo>
                <a:cubicBezTo>
                  <a:pt x="415" y="367"/>
                  <a:pt x="479" y="476"/>
                  <a:pt x="627" y="476"/>
                </a:cubicBezTo>
                <a:cubicBezTo>
                  <a:pt x="635" y="476"/>
                  <a:pt x="642" y="482"/>
                  <a:pt x="642" y="490"/>
                </a:cubicBezTo>
                <a:cubicBezTo>
                  <a:pt x="642" y="498"/>
                  <a:pt x="635" y="504"/>
                  <a:pt x="627" y="504"/>
                </a:cubicBezTo>
                <a:close/>
              </a:path>
            </a:pathLst>
          </a:custGeom>
          <a:solidFill>
            <a:srgbClr val="49889B"/>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tx1"/>
              </a:solidFill>
              <a:latin typeface="DIN-BoldItalic" pitchFamily="50" charset="0"/>
            </a:endParaRPr>
          </a:p>
        </p:txBody>
      </p:sp>
      <p:sp>
        <p:nvSpPr>
          <p:cNvPr id="9" name="元素">
            <a:extLst>
              <a:ext uri="{FF2B5EF4-FFF2-40B4-BE49-F238E27FC236}">
                <a16:creationId xmlns:a16="http://schemas.microsoft.com/office/drawing/2014/main" id="{D104DEDD-FE8D-4DF8-A1A4-1FBD5CD9A30D}"/>
              </a:ext>
            </a:extLst>
          </p:cNvPr>
          <p:cNvSpPr>
            <a:spLocks noChangeArrowheads="1"/>
          </p:cNvSpPr>
          <p:nvPr/>
        </p:nvSpPr>
        <p:spPr bwMode="auto">
          <a:xfrm>
            <a:off x="1404022" y="2569243"/>
            <a:ext cx="1564942" cy="1572196"/>
          </a:xfrm>
          <a:prstGeom prst="ellipse">
            <a:avLst/>
          </a:prstGeom>
          <a:solidFill>
            <a:srgbClr val="49889B"/>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tx1"/>
              </a:solidFill>
              <a:latin typeface="DIN-BoldItalic" pitchFamily="50" charset="0"/>
            </a:endParaRPr>
          </a:p>
        </p:txBody>
      </p:sp>
      <p:sp>
        <p:nvSpPr>
          <p:cNvPr id="10" name="元素">
            <a:extLst>
              <a:ext uri="{FF2B5EF4-FFF2-40B4-BE49-F238E27FC236}">
                <a16:creationId xmlns:a16="http://schemas.microsoft.com/office/drawing/2014/main" id="{6A1123EB-6051-4D43-B694-A38368A196D3}"/>
              </a:ext>
            </a:extLst>
          </p:cNvPr>
          <p:cNvSpPr>
            <a:spLocks noChangeArrowheads="1"/>
          </p:cNvSpPr>
          <p:nvPr/>
        </p:nvSpPr>
        <p:spPr bwMode="auto">
          <a:xfrm>
            <a:off x="4008028" y="2569243"/>
            <a:ext cx="1564942" cy="1572196"/>
          </a:xfrm>
          <a:prstGeom prst="ellipse">
            <a:avLst/>
          </a:prstGeom>
          <a:solidFill>
            <a:srgbClr val="6BA6B9"/>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tx1"/>
              </a:solidFill>
              <a:latin typeface="DIN-BoldItalic" pitchFamily="50" charset="0"/>
            </a:endParaRPr>
          </a:p>
        </p:txBody>
      </p:sp>
      <p:sp>
        <p:nvSpPr>
          <p:cNvPr id="11" name="元素">
            <a:extLst>
              <a:ext uri="{FF2B5EF4-FFF2-40B4-BE49-F238E27FC236}">
                <a16:creationId xmlns:a16="http://schemas.microsoft.com/office/drawing/2014/main" id="{376BB2D7-D220-455D-B20E-42C023010885}"/>
              </a:ext>
            </a:extLst>
          </p:cNvPr>
          <p:cNvSpPr>
            <a:spLocks noChangeArrowheads="1"/>
          </p:cNvSpPr>
          <p:nvPr/>
        </p:nvSpPr>
        <p:spPr bwMode="auto">
          <a:xfrm>
            <a:off x="6599341" y="2569243"/>
            <a:ext cx="1561316" cy="1572196"/>
          </a:xfrm>
          <a:prstGeom prst="ellipse">
            <a:avLst/>
          </a:prstGeom>
          <a:solidFill>
            <a:srgbClr val="49889B"/>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tx1"/>
              </a:solidFill>
              <a:latin typeface="DIN-BoldItalic" pitchFamily="50" charset="0"/>
            </a:endParaRPr>
          </a:p>
        </p:txBody>
      </p:sp>
      <p:sp>
        <p:nvSpPr>
          <p:cNvPr id="12" name="元素">
            <a:extLst>
              <a:ext uri="{FF2B5EF4-FFF2-40B4-BE49-F238E27FC236}">
                <a16:creationId xmlns:a16="http://schemas.microsoft.com/office/drawing/2014/main" id="{70C992F5-4F76-46FD-A29D-35589AFDDC2D}"/>
              </a:ext>
            </a:extLst>
          </p:cNvPr>
          <p:cNvSpPr>
            <a:spLocks noChangeArrowheads="1"/>
          </p:cNvSpPr>
          <p:nvPr/>
        </p:nvSpPr>
        <p:spPr bwMode="auto">
          <a:xfrm>
            <a:off x="9216041" y="2569243"/>
            <a:ext cx="1564942" cy="1572196"/>
          </a:xfrm>
          <a:prstGeom prst="ellipse">
            <a:avLst/>
          </a:prstGeom>
          <a:solidFill>
            <a:srgbClr val="6BA6B9"/>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tx1"/>
              </a:solidFill>
              <a:latin typeface="DIN-BoldItalic" pitchFamily="50" charset="0"/>
            </a:endParaRPr>
          </a:p>
        </p:txBody>
      </p:sp>
      <p:sp>
        <p:nvSpPr>
          <p:cNvPr id="13" name="元素">
            <a:extLst>
              <a:ext uri="{FF2B5EF4-FFF2-40B4-BE49-F238E27FC236}">
                <a16:creationId xmlns:a16="http://schemas.microsoft.com/office/drawing/2014/main" id="{64BF9692-57E5-4A05-B7C3-33577434F338}"/>
              </a:ext>
            </a:extLst>
          </p:cNvPr>
          <p:cNvSpPr/>
          <p:nvPr/>
        </p:nvSpPr>
        <p:spPr>
          <a:xfrm>
            <a:off x="1962838" y="3131686"/>
            <a:ext cx="447310" cy="447310"/>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bg1"/>
          </a:solidFill>
          <a:ln w="12700">
            <a:miter lim="400000"/>
          </a:ln>
        </p:spPr>
        <p:txBody>
          <a:bodyPr lIns="38100" tIns="38100" rIns="38100" bIns="38100" anchor="ctr"/>
          <a:lstStyle/>
          <a:p>
            <a:pPr lvl="0"/>
            <a:endParaRPr/>
          </a:p>
        </p:txBody>
      </p:sp>
      <p:sp>
        <p:nvSpPr>
          <p:cNvPr id="14" name="元素">
            <a:extLst>
              <a:ext uri="{FF2B5EF4-FFF2-40B4-BE49-F238E27FC236}">
                <a16:creationId xmlns:a16="http://schemas.microsoft.com/office/drawing/2014/main" id="{FF39AEB5-7682-4994-AEF2-DBEB53270AB2}"/>
              </a:ext>
            </a:extLst>
          </p:cNvPr>
          <p:cNvSpPr/>
          <p:nvPr/>
        </p:nvSpPr>
        <p:spPr>
          <a:xfrm>
            <a:off x="9823473" y="3141404"/>
            <a:ext cx="350078" cy="427874"/>
          </a:xfrm>
          <a:custGeom>
            <a:avLst/>
            <a:gdLst/>
            <a:ahLst/>
            <a:cxnLst>
              <a:cxn ang="0">
                <a:pos x="wd2" y="hd2"/>
              </a:cxn>
              <a:cxn ang="5400000">
                <a:pos x="wd2" y="hd2"/>
              </a:cxn>
              <a:cxn ang="10800000">
                <a:pos x="wd2" y="hd2"/>
              </a:cxn>
              <a:cxn ang="16200000">
                <a:pos x="wd2" y="hd2"/>
              </a:cxn>
            </a:cxnLst>
            <a:rect l="0" t="0" r="r" b="b"/>
            <a:pathLst>
              <a:path w="21600" h="21600" extrusionOk="0">
                <a:moveTo>
                  <a:pt x="13200" y="16691"/>
                </a:moveTo>
                <a:lnTo>
                  <a:pt x="15600" y="16691"/>
                </a:lnTo>
                <a:lnTo>
                  <a:pt x="15600" y="14727"/>
                </a:lnTo>
                <a:lnTo>
                  <a:pt x="13200" y="14727"/>
                </a:lnTo>
                <a:cubicBezTo>
                  <a:pt x="13200" y="14727"/>
                  <a:pt x="13200" y="16691"/>
                  <a:pt x="13200" y="16691"/>
                </a:cubicBezTo>
                <a:close/>
                <a:moveTo>
                  <a:pt x="9600" y="10800"/>
                </a:moveTo>
                <a:lnTo>
                  <a:pt x="12000" y="10800"/>
                </a:lnTo>
                <a:lnTo>
                  <a:pt x="12000" y="8836"/>
                </a:lnTo>
                <a:lnTo>
                  <a:pt x="9600" y="8836"/>
                </a:lnTo>
                <a:cubicBezTo>
                  <a:pt x="9600" y="8836"/>
                  <a:pt x="9600" y="10800"/>
                  <a:pt x="9600" y="10800"/>
                </a:cubicBezTo>
                <a:close/>
                <a:moveTo>
                  <a:pt x="13200" y="19636"/>
                </a:moveTo>
                <a:lnTo>
                  <a:pt x="15600" y="19636"/>
                </a:lnTo>
                <a:lnTo>
                  <a:pt x="15600" y="17673"/>
                </a:lnTo>
                <a:lnTo>
                  <a:pt x="13200" y="17673"/>
                </a:lnTo>
                <a:cubicBezTo>
                  <a:pt x="13200" y="17673"/>
                  <a:pt x="13200" y="19636"/>
                  <a:pt x="13200" y="19636"/>
                </a:cubicBezTo>
                <a:close/>
                <a:moveTo>
                  <a:pt x="13200" y="13745"/>
                </a:moveTo>
                <a:lnTo>
                  <a:pt x="15600" y="13745"/>
                </a:lnTo>
                <a:lnTo>
                  <a:pt x="15600" y="11782"/>
                </a:lnTo>
                <a:lnTo>
                  <a:pt x="13200" y="11782"/>
                </a:lnTo>
                <a:cubicBezTo>
                  <a:pt x="13200" y="11782"/>
                  <a:pt x="13200" y="13745"/>
                  <a:pt x="13200" y="13745"/>
                </a:cubicBezTo>
                <a:close/>
                <a:moveTo>
                  <a:pt x="16800" y="10800"/>
                </a:moveTo>
                <a:lnTo>
                  <a:pt x="19200" y="10800"/>
                </a:lnTo>
                <a:lnTo>
                  <a:pt x="19200" y="8836"/>
                </a:lnTo>
                <a:lnTo>
                  <a:pt x="16800" y="8836"/>
                </a:lnTo>
                <a:cubicBezTo>
                  <a:pt x="16800" y="8836"/>
                  <a:pt x="16800" y="10800"/>
                  <a:pt x="16800" y="10800"/>
                </a:cubicBezTo>
                <a:close/>
                <a:moveTo>
                  <a:pt x="20400" y="19636"/>
                </a:moveTo>
                <a:cubicBezTo>
                  <a:pt x="20400" y="20178"/>
                  <a:pt x="19862" y="20618"/>
                  <a:pt x="19200" y="20618"/>
                </a:cubicBezTo>
                <a:lnTo>
                  <a:pt x="2400" y="20618"/>
                </a:lnTo>
                <a:cubicBezTo>
                  <a:pt x="1738" y="20618"/>
                  <a:pt x="1200" y="20178"/>
                  <a:pt x="1200" y="19636"/>
                </a:cubicBezTo>
                <a:lnTo>
                  <a:pt x="1200" y="1964"/>
                </a:lnTo>
                <a:cubicBezTo>
                  <a:pt x="1200" y="1422"/>
                  <a:pt x="1738" y="982"/>
                  <a:pt x="2400" y="982"/>
                </a:cubicBezTo>
                <a:lnTo>
                  <a:pt x="19200" y="982"/>
                </a:lnTo>
                <a:cubicBezTo>
                  <a:pt x="19862" y="982"/>
                  <a:pt x="20400" y="1422"/>
                  <a:pt x="20400" y="1964"/>
                </a:cubicBezTo>
                <a:cubicBezTo>
                  <a:pt x="20400" y="1964"/>
                  <a:pt x="20400" y="19636"/>
                  <a:pt x="20400" y="19636"/>
                </a:cubicBezTo>
                <a:close/>
                <a:moveTo>
                  <a:pt x="192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1964"/>
                </a:lnTo>
                <a:cubicBezTo>
                  <a:pt x="21600" y="879"/>
                  <a:pt x="20525" y="0"/>
                  <a:pt x="19200" y="0"/>
                </a:cubicBezTo>
                <a:moveTo>
                  <a:pt x="13200" y="10800"/>
                </a:moveTo>
                <a:lnTo>
                  <a:pt x="15600" y="10800"/>
                </a:lnTo>
                <a:lnTo>
                  <a:pt x="15600" y="8836"/>
                </a:lnTo>
                <a:lnTo>
                  <a:pt x="13200" y="8836"/>
                </a:lnTo>
                <a:cubicBezTo>
                  <a:pt x="13200" y="8836"/>
                  <a:pt x="13200" y="10800"/>
                  <a:pt x="13200" y="10800"/>
                </a:cubicBezTo>
                <a:close/>
                <a:moveTo>
                  <a:pt x="3600" y="2945"/>
                </a:moveTo>
                <a:lnTo>
                  <a:pt x="18000" y="2945"/>
                </a:lnTo>
                <a:lnTo>
                  <a:pt x="18000" y="6873"/>
                </a:lnTo>
                <a:lnTo>
                  <a:pt x="3600" y="6873"/>
                </a:lnTo>
                <a:cubicBezTo>
                  <a:pt x="3600" y="6873"/>
                  <a:pt x="3600" y="2945"/>
                  <a:pt x="3600" y="2945"/>
                </a:cubicBezTo>
                <a:close/>
                <a:moveTo>
                  <a:pt x="2400" y="7855"/>
                </a:moveTo>
                <a:lnTo>
                  <a:pt x="19200" y="7855"/>
                </a:lnTo>
                <a:lnTo>
                  <a:pt x="19200" y="1964"/>
                </a:lnTo>
                <a:lnTo>
                  <a:pt x="2400" y="1964"/>
                </a:lnTo>
                <a:cubicBezTo>
                  <a:pt x="2400" y="1964"/>
                  <a:pt x="2400" y="7855"/>
                  <a:pt x="2400" y="7855"/>
                </a:cubicBezTo>
                <a:close/>
                <a:moveTo>
                  <a:pt x="9600" y="13745"/>
                </a:moveTo>
                <a:lnTo>
                  <a:pt x="12000" y="13745"/>
                </a:lnTo>
                <a:lnTo>
                  <a:pt x="12000" y="11782"/>
                </a:lnTo>
                <a:lnTo>
                  <a:pt x="9600" y="11782"/>
                </a:lnTo>
                <a:cubicBezTo>
                  <a:pt x="9600" y="11782"/>
                  <a:pt x="9600" y="13745"/>
                  <a:pt x="9600" y="13745"/>
                </a:cubicBezTo>
                <a:close/>
                <a:moveTo>
                  <a:pt x="16800" y="19636"/>
                </a:moveTo>
                <a:lnTo>
                  <a:pt x="19200" y="19636"/>
                </a:lnTo>
                <a:lnTo>
                  <a:pt x="19200" y="11782"/>
                </a:lnTo>
                <a:lnTo>
                  <a:pt x="16800" y="11782"/>
                </a:lnTo>
                <a:cubicBezTo>
                  <a:pt x="16800" y="11782"/>
                  <a:pt x="16800" y="19636"/>
                  <a:pt x="16800" y="19636"/>
                </a:cubicBezTo>
                <a:close/>
                <a:moveTo>
                  <a:pt x="2400" y="16691"/>
                </a:moveTo>
                <a:lnTo>
                  <a:pt x="4800" y="16691"/>
                </a:lnTo>
                <a:lnTo>
                  <a:pt x="4800" y="14727"/>
                </a:lnTo>
                <a:lnTo>
                  <a:pt x="2400" y="14727"/>
                </a:lnTo>
                <a:cubicBezTo>
                  <a:pt x="2400" y="14727"/>
                  <a:pt x="2400" y="16691"/>
                  <a:pt x="2400" y="16691"/>
                </a:cubicBezTo>
                <a:close/>
                <a:moveTo>
                  <a:pt x="2400" y="10800"/>
                </a:moveTo>
                <a:lnTo>
                  <a:pt x="4800" y="10800"/>
                </a:lnTo>
                <a:lnTo>
                  <a:pt x="4800" y="8836"/>
                </a:lnTo>
                <a:lnTo>
                  <a:pt x="2400" y="8836"/>
                </a:lnTo>
                <a:cubicBezTo>
                  <a:pt x="2400" y="8836"/>
                  <a:pt x="2400" y="10800"/>
                  <a:pt x="2400" y="10800"/>
                </a:cubicBezTo>
                <a:close/>
                <a:moveTo>
                  <a:pt x="2400" y="19636"/>
                </a:moveTo>
                <a:lnTo>
                  <a:pt x="4800" y="19636"/>
                </a:lnTo>
                <a:lnTo>
                  <a:pt x="4800" y="17673"/>
                </a:lnTo>
                <a:lnTo>
                  <a:pt x="2400" y="17673"/>
                </a:lnTo>
                <a:cubicBezTo>
                  <a:pt x="2400" y="17673"/>
                  <a:pt x="2400" y="19636"/>
                  <a:pt x="2400" y="19636"/>
                </a:cubicBezTo>
                <a:close/>
                <a:moveTo>
                  <a:pt x="2400" y="13745"/>
                </a:moveTo>
                <a:lnTo>
                  <a:pt x="4800" y="13745"/>
                </a:lnTo>
                <a:lnTo>
                  <a:pt x="4800" y="11782"/>
                </a:lnTo>
                <a:lnTo>
                  <a:pt x="2400" y="11782"/>
                </a:lnTo>
                <a:cubicBezTo>
                  <a:pt x="2400" y="11782"/>
                  <a:pt x="2400" y="13745"/>
                  <a:pt x="2400" y="13745"/>
                </a:cubicBezTo>
                <a:close/>
                <a:moveTo>
                  <a:pt x="9600" y="16691"/>
                </a:moveTo>
                <a:lnTo>
                  <a:pt x="12000" y="16691"/>
                </a:lnTo>
                <a:lnTo>
                  <a:pt x="12000" y="14727"/>
                </a:lnTo>
                <a:lnTo>
                  <a:pt x="9600" y="14727"/>
                </a:lnTo>
                <a:cubicBezTo>
                  <a:pt x="9600" y="14727"/>
                  <a:pt x="9600" y="16691"/>
                  <a:pt x="9600" y="16691"/>
                </a:cubicBezTo>
                <a:close/>
                <a:moveTo>
                  <a:pt x="6000" y="19636"/>
                </a:moveTo>
                <a:lnTo>
                  <a:pt x="8400" y="19636"/>
                </a:lnTo>
                <a:lnTo>
                  <a:pt x="8400" y="17673"/>
                </a:lnTo>
                <a:lnTo>
                  <a:pt x="6000" y="17673"/>
                </a:lnTo>
                <a:cubicBezTo>
                  <a:pt x="6000" y="17673"/>
                  <a:pt x="6000" y="19636"/>
                  <a:pt x="6000" y="19636"/>
                </a:cubicBezTo>
                <a:close/>
                <a:moveTo>
                  <a:pt x="9600" y="19636"/>
                </a:moveTo>
                <a:lnTo>
                  <a:pt x="12000" y="19636"/>
                </a:lnTo>
                <a:lnTo>
                  <a:pt x="12000" y="17673"/>
                </a:lnTo>
                <a:lnTo>
                  <a:pt x="9600" y="17673"/>
                </a:lnTo>
                <a:cubicBezTo>
                  <a:pt x="9600" y="17673"/>
                  <a:pt x="9600" y="19636"/>
                  <a:pt x="9600" y="19636"/>
                </a:cubicBezTo>
                <a:close/>
                <a:moveTo>
                  <a:pt x="6000" y="16691"/>
                </a:moveTo>
                <a:lnTo>
                  <a:pt x="8400" y="16691"/>
                </a:lnTo>
                <a:lnTo>
                  <a:pt x="8400" y="14727"/>
                </a:lnTo>
                <a:lnTo>
                  <a:pt x="6000" y="14727"/>
                </a:lnTo>
                <a:cubicBezTo>
                  <a:pt x="6000" y="14727"/>
                  <a:pt x="6000" y="16691"/>
                  <a:pt x="6000" y="16691"/>
                </a:cubicBezTo>
                <a:close/>
                <a:moveTo>
                  <a:pt x="6000" y="13745"/>
                </a:moveTo>
                <a:lnTo>
                  <a:pt x="8400" y="13745"/>
                </a:lnTo>
                <a:lnTo>
                  <a:pt x="8400" y="11782"/>
                </a:lnTo>
                <a:lnTo>
                  <a:pt x="6000" y="11782"/>
                </a:lnTo>
                <a:cubicBezTo>
                  <a:pt x="6000" y="11782"/>
                  <a:pt x="6000" y="13745"/>
                  <a:pt x="6000" y="13745"/>
                </a:cubicBezTo>
                <a:close/>
                <a:moveTo>
                  <a:pt x="6000" y="10800"/>
                </a:moveTo>
                <a:lnTo>
                  <a:pt x="8400" y="10800"/>
                </a:lnTo>
                <a:lnTo>
                  <a:pt x="8400" y="8836"/>
                </a:lnTo>
                <a:lnTo>
                  <a:pt x="6000" y="8836"/>
                </a:lnTo>
                <a:cubicBezTo>
                  <a:pt x="6000" y="8836"/>
                  <a:pt x="6000" y="10800"/>
                  <a:pt x="6000" y="10800"/>
                </a:cubicBezTo>
                <a:close/>
              </a:path>
            </a:pathLst>
          </a:custGeom>
          <a:solidFill>
            <a:schemeClr val="bg1"/>
          </a:solidFill>
          <a:ln w="12700">
            <a:miter lim="400000"/>
          </a:ln>
        </p:spPr>
        <p:txBody>
          <a:bodyPr lIns="38100" tIns="38100" rIns="38100" bIns="38100" anchor="ctr"/>
          <a:lstStyle/>
          <a:p>
            <a:pPr lvl="0"/>
            <a:endParaRPr/>
          </a:p>
        </p:txBody>
      </p:sp>
      <p:sp>
        <p:nvSpPr>
          <p:cNvPr id="15" name="元素">
            <a:extLst>
              <a:ext uri="{FF2B5EF4-FFF2-40B4-BE49-F238E27FC236}">
                <a16:creationId xmlns:a16="http://schemas.microsoft.com/office/drawing/2014/main" id="{B3705770-92B9-4045-BE75-1070E3E6FF02}"/>
              </a:ext>
            </a:extLst>
          </p:cNvPr>
          <p:cNvSpPr/>
          <p:nvPr/>
        </p:nvSpPr>
        <p:spPr>
          <a:xfrm>
            <a:off x="7159676" y="3135008"/>
            <a:ext cx="440646" cy="440666"/>
          </a:xfrm>
          <a:custGeom>
            <a:avLst/>
            <a:gdLst/>
            <a:ahLst/>
            <a:cxnLst>
              <a:cxn ang="0">
                <a:pos x="wd2" y="hd2"/>
              </a:cxn>
              <a:cxn ang="5400000">
                <a:pos x="wd2" y="hd2"/>
              </a:cxn>
              <a:cxn ang="10800000">
                <a:pos x="wd2" y="hd2"/>
              </a:cxn>
              <a:cxn ang="16200000">
                <a:pos x="wd2" y="hd2"/>
              </a:cxn>
            </a:cxnLst>
            <a:rect l="0" t="0" r="r" b="b"/>
            <a:pathLst>
              <a:path w="21600" h="21600" extrusionOk="0">
                <a:moveTo>
                  <a:pt x="10309" y="15421"/>
                </a:moveTo>
                <a:cubicBezTo>
                  <a:pt x="10665" y="15276"/>
                  <a:pt x="10995" y="15081"/>
                  <a:pt x="11291" y="14845"/>
                </a:cubicBezTo>
                <a:lnTo>
                  <a:pt x="11291" y="8719"/>
                </a:lnTo>
                <a:cubicBezTo>
                  <a:pt x="10995" y="8482"/>
                  <a:pt x="10665" y="8287"/>
                  <a:pt x="10309" y="8143"/>
                </a:cubicBezTo>
                <a:cubicBezTo>
                  <a:pt x="10309" y="8143"/>
                  <a:pt x="10309" y="15421"/>
                  <a:pt x="10309" y="15421"/>
                </a:cubicBezTo>
                <a:close/>
                <a:moveTo>
                  <a:pt x="12273" y="13682"/>
                </a:moveTo>
                <a:cubicBezTo>
                  <a:pt x="12585" y="13118"/>
                  <a:pt x="12764" y="12471"/>
                  <a:pt x="12764" y="11781"/>
                </a:cubicBezTo>
                <a:cubicBezTo>
                  <a:pt x="12764" y="11092"/>
                  <a:pt x="12585" y="10445"/>
                  <a:pt x="12273" y="9882"/>
                </a:cubicBezTo>
                <a:cubicBezTo>
                  <a:pt x="12273" y="9882"/>
                  <a:pt x="12273" y="13682"/>
                  <a:pt x="12273" y="13682"/>
                </a:cubicBezTo>
                <a:close/>
                <a:moveTo>
                  <a:pt x="5891" y="14373"/>
                </a:moveTo>
                <a:lnTo>
                  <a:pt x="5891" y="9190"/>
                </a:lnTo>
                <a:cubicBezTo>
                  <a:pt x="5282" y="9882"/>
                  <a:pt x="4909" y="10787"/>
                  <a:pt x="4909" y="11781"/>
                </a:cubicBezTo>
                <a:cubicBezTo>
                  <a:pt x="4909" y="12776"/>
                  <a:pt x="5282" y="13682"/>
                  <a:pt x="5891" y="14373"/>
                </a:cubicBezTo>
                <a:moveTo>
                  <a:pt x="6873" y="8384"/>
                </a:moveTo>
                <a:lnTo>
                  <a:pt x="6873" y="15179"/>
                </a:lnTo>
                <a:cubicBezTo>
                  <a:pt x="7451" y="15514"/>
                  <a:pt x="8120" y="15708"/>
                  <a:pt x="8836" y="15708"/>
                </a:cubicBezTo>
                <a:cubicBezTo>
                  <a:pt x="9003" y="15708"/>
                  <a:pt x="9166" y="15695"/>
                  <a:pt x="9327" y="15675"/>
                </a:cubicBezTo>
                <a:lnTo>
                  <a:pt x="9327" y="7889"/>
                </a:lnTo>
                <a:cubicBezTo>
                  <a:pt x="9166" y="7869"/>
                  <a:pt x="9003" y="7854"/>
                  <a:pt x="8836" y="7854"/>
                </a:cubicBezTo>
                <a:cubicBezTo>
                  <a:pt x="8120" y="7854"/>
                  <a:pt x="7451" y="8049"/>
                  <a:pt x="6873" y="8384"/>
                </a:cubicBezTo>
                <a:moveTo>
                  <a:pt x="20618" y="0"/>
                </a:moveTo>
                <a:lnTo>
                  <a:pt x="19636" y="0"/>
                </a:lnTo>
                <a:lnTo>
                  <a:pt x="19636" y="15708"/>
                </a:lnTo>
                <a:lnTo>
                  <a:pt x="20618" y="15708"/>
                </a:lnTo>
                <a:cubicBezTo>
                  <a:pt x="21160" y="15708"/>
                  <a:pt x="21600" y="15269"/>
                  <a:pt x="21600" y="14727"/>
                </a:cubicBezTo>
                <a:lnTo>
                  <a:pt x="21600" y="982"/>
                </a:lnTo>
                <a:cubicBezTo>
                  <a:pt x="21600" y="440"/>
                  <a:pt x="21160" y="0"/>
                  <a:pt x="20618" y="0"/>
                </a:cubicBezTo>
                <a:moveTo>
                  <a:pt x="8836" y="17672"/>
                </a:moveTo>
                <a:cubicBezTo>
                  <a:pt x="5583" y="17672"/>
                  <a:pt x="2945" y="15035"/>
                  <a:pt x="2945" y="11781"/>
                </a:cubicBezTo>
                <a:cubicBezTo>
                  <a:pt x="2945" y="8528"/>
                  <a:pt x="5583" y="5891"/>
                  <a:pt x="8836" y="5891"/>
                </a:cubicBezTo>
                <a:cubicBezTo>
                  <a:pt x="12090" y="5891"/>
                  <a:pt x="14727" y="8528"/>
                  <a:pt x="14727" y="11781"/>
                </a:cubicBezTo>
                <a:cubicBezTo>
                  <a:pt x="14727" y="15035"/>
                  <a:pt x="12090" y="17672"/>
                  <a:pt x="8836" y="17672"/>
                </a:cubicBezTo>
                <a:moveTo>
                  <a:pt x="14027" y="16277"/>
                </a:moveTo>
                <a:cubicBezTo>
                  <a:pt x="15072" y="15072"/>
                  <a:pt x="15709" y="13502"/>
                  <a:pt x="15709" y="11781"/>
                </a:cubicBezTo>
                <a:cubicBezTo>
                  <a:pt x="15709" y="7987"/>
                  <a:pt x="12632" y="4909"/>
                  <a:pt x="8836" y="4909"/>
                </a:cubicBezTo>
                <a:cubicBezTo>
                  <a:pt x="5041" y="4909"/>
                  <a:pt x="1964" y="7987"/>
                  <a:pt x="1964" y="11781"/>
                </a:cubicBezTo>
                <a:cubicBezTo>
                  <a:pt x="1964" y="15577"/>
                  <a:pt x="5041" y="18654"/>
                  <a:pt x="8836" y="18654"/>
                </a:cubicBezTo>
                <a:cubicBezTo>
                  <a:pt x="10557" y="18654"/>
                  <a:pt x="12127" y="18017"/>
                  <a:pt x="13333" y="16972"/>
                </a:cubicBezTo>
                <a:lnTo>
                  <a:pt x="17817" y="21455"/>
                </a:lnTo>
                <a:cubicBezTo>
                  <a:pt x="17906" y="21544"/>
                  <a:pt x="18028" y="21600"/>
                  <a:pt x="18164" y="21600"/>
                </a:cubicBezTo>
                <a:cubicBezTo>
                  <a:pt x="18434" y="21600"/>
                  <a:pt x="18655" y="21379"/>
                  <a:pt x="18655" y="21108"/>
                </a:cubicBezTo>
                <a:cubicBezTo>
                  <a:pt x="18655" y="20973"/>
                  <a:pt x="18600" y="20850"/>
                  <a:pt x="18511" y="20761"/>
                </a:cubicBezTo>
                <a:cubicBezTo>
                  <a:pt x="18511" y="20761"/>
                  <a:pt x="14027" y="16277"/>
                  <a:pt x="14027" y="16277"/>
                </a:cubicBezTo>
                <a:close/>
                <a:moveTo>
                  <a:pt x="17673" y="15708"/>
                </a:moveTo>
                <a:lnTo>
                  <a:pt x="18655" y="15708"/>
                </a:lnTo>
                <a:lnTo>
                  <a:pt x="18655" y="0"/>
                </a:lnTo>
                <a:lnTo>
                  <a:pt x="17673" y="0"/>
                </a:lnTo>
                <a:cubicBezTo>
                  <a:pt x="17673" y="0"/>
                  <a:pt x="17673" y="15708"/>
                  <a:pt x="17673" y="15708"/>
                </a:cubicBezTo>
                <a:close/>
                <a:moveTo>
                  <a:pt x="16691" y="15708"/>
                </a:moveTo>
                <a:lnTo>
                  <a:pt x="16691" y="11782"/>
                </a:lnTo>
                <a:cubicBezTo>
                  <a:pt x="16691" y="13214"/>
                  <a:pt x="16301" y="14553"/>
                  <a:pt x="15631" y="15708"/>
                </a:cubicBezTo>
                <a:cubicBezTo>
                  <a:pt x="15631" y="15708"/>
                  <a:pt x="16691" y="15708"/>
                  <a:pt x="16691" y="15708"/>
                </a:cubicBezTo>
                <a:close/>
                <a:moveTo>
                  <a:pt x="16691" y="0"/>
                </a:moveTo>
                <a:lnTo>
                  <a:pt x="14236" y="0"/>
                </a:lnTo>
                <a:lnTo>
                  <a:pt x="14236" y="6088"/>
                </a:lnTo>
                <a:cubicBezTo>
                  <a:pt x="15745" y="7519"/>
                  <a:pt x="16691" y="9538"/>
                  <a:pt x="16691" y="11781"/>
                </a:cubicBezTo>
                <a:cubicBezTo>
                  <a:pt x="16691" y="11781"/>
                  <a:pt x="16691" y="0"/>
                  <a:pt x="16691" y="0"/>
                </a:cubicBezTo>
                <a:close/>
                <a:moveTo>
                  <a:pt x="11291" y="0"/>
                </a:moveTo>
                <a:lnTo>
                  <a:pt x="10309" y="0"/>
                </a:lnTo>
                <a:lnTo>
                  <a:pt x="10309" y="4070"/>
                </a:lnTo>
                <a:cubicBezTo>
                  <a:pt x="10645" y="4134"/>
                  <a:pt x="10972" y="4220"/>
                  <a:pt x="11291" y="4324"/>
                </a:cubicBezTo>
                <a:cubicBezTo>
                  <a:pt x="11291" y="4324"/>
                  <a:pt x="11291" y="0"/>
                  <a:pt x="11291" y="0"/>
                </a:cubicBezTo>
                <a:close/>
                <a:moveTo>
                  <a:pt x="1964" y="15708"/>
                </a:moveTo>
                <a:lnTo>
                  <a:pt x="2041" y="15708"/>
                </a:lnTo>
                <a:cubicBezTo>
                  <a:pt x="2016" y="15665"/>
                  <a:pt x="1988" y="15625"/>
                  <a:pt x="1964" y="15581"/>
                </a:cubicBezTo>
                <a:cubicBezTo>
                  <a:pt x="1964" y="15581"/>
                  <a:pt x="1964" y="15708"/>
                  <a:pt x="1964" y="15708"/>
                </a:cubicBezTo>
                <a:close/>
                <a:moveTo>
                  <a:pt x="13255" y="0"/>
                </a:moveTo>
                <a:lnTo>
                  <a:pt x="12273" y="0"/>
                </a:lnTo>
                <a:lnTo>
                  <a:pt x="12273" y="4728"/>
                </a:lnTo>
                <a:cubicBezTo>
                  <a:pt x="12614" y="4894"/>
                  <a:pt x="12944" y="5077"/>
                  <a:pt x="13255" y="5289"/>
                </a:cubicBezTo>
                <a:cubicBezTo>
                  <a:pt x="13255" y="5289"/>
                  <a:pt x="13255" y="0"/>
                  <a:pt x="13255" y="0"/>
                </a:cubicBezTo>
                <a:close/>
                <a:moveTo>
                  <a:pt x="9327" y="3952"/>
                </a:moveTo>
                <a:lnTo>
                  <a:pt x="9327" y="0"/>
                </a:lnTo>
                <a:lnTo>
                  <a:pt x="6873" y="0"/>
                </a:lnTo>
                <a:lnTo>
                  <a:pt x="6873" y="4185"/>
                </a:lnTo>
                <a:cubicBezTo>
                  <a:pt x="7501" y="4023"/>
                  <a:pt x="8157" y="3927"/>
                  <a:pt x="8836" y="3927"/>
                </a:cubicBezTo>
                <a:cubicBezTo>
                  <a:pt x="9002" y="3927"/>
                  <a:pt x="9164" y="3942"/>
                  <a:pt x="9327" y="3952"/>
                </a:cubicBezTo>
                <a:moveTo>
                  <a:pt x="5891" y="0"/>
                </a:moveTo>
                <a:lnTo>
                  <a:pt x="4909" y="0"/>
                </a:lnTo>
                <a:lnTo>
                  <a:pt x="4909" y="4987"/>
                </a:lnTo>
                <a:cubicBezTo>
                  <a:pt x="5224" y="4804"/>
                  <a:pt x="5551" y="4641"/>
                  <a:pt x="5891" y="4503"/>
                </a:cubicBezTo>
                <a:cubicBezTo>
                  <a:pt x="5891" y="4503"/>
                  <a:pt x="5891" y="0"/>
                  <a:pt x="5891" y="0"/>
                </a:cubicBezTo>
                <a:close/>
                <a:moveTo>
                  <a:pt x="0" y="982"/>
                </a:moveTo>
                <a:lnTo>
                  <a:pt x="0" y="14727"/>
                </a:lnTo>
                <a:cubicBezTo>
                  <a:pt x="0" y="15269"/>
                  <a:pt x="440" y="15708"/>
                  <a:pt x="982" y="15708"/>
                </a:cubicBezTo>
                <a:lnTo>
                  <a:pt x="982" y="0"/>
                </a:lnTo>
                <a:cubicBezTo>
                  <a:pt x="440" y="0"/>
                  <a:pt x="0" y="440"/>
                  <a:pt x="0" y="982"/>
                </a:cubicBezTo>
                <a:moveTo>
                  <a:pt x="3927" y="5656"/>
                </a:moveTo>
                <a:lnTo>
                  <a:pt x="3927" y="0"/>
                </a:lnTo>
                <a:lnTo>
                  <a:pt x="1964" y="0"/>
                </a:lnTo>
                <a:lnTo>
                  <a:pt x="1964" y="7982"/>
                </a:lnTo>
                <a:cubicBezTo>
                  <a:pt x="2462" y="7083"/>
                  <a:pt x="3131" y="6294"/>
                  <a:pt x="3927" y="5656"/>
                </a:cubicBezTo>
              </a:path>
            </a:pathLst>
          </a:custGeom>
          <a:solidFill>
            <a:schemeClr val="bg1"/>
          </a:solidFill>
          <a:ln w="12700">
            <a:miter lim="400000"/>
          </a:ln>
        </p:spPr>
        <p:txBody>
          <a:bodyPr lIns="38100" tIns="38100" rIns="38100" bIns="38100" anchor="ctr"/>
          <a:lstStyle/>
          <a:p>
            <a:pPr lvl="0"/>
            <a:endParaRPr/>
          </a:p>
        </p:txBody>
      </p:sp>
      <p:sp>
        <p:nvSpPr>
          <p:cNvPr id="16" name="元素">
            <a:extLst>
              <a:ext uri="{FF2B5EF4-FFF2-40B4-BE49-F238E27FC236}">
                <a16:creationId xmlns:a16="http://schemas.microsoft.com/office/drawing/2014/main" id="{391E03B2-EAF5-4A83-80FD-261D1157170B}"/>
              </a:ext>
            </a:extLst>
          </p:cNvPr>
          <p:cNvSpPr/>
          <p:nvPr/>
        </p:nvSpPr>
        <p:spPr>
          <a:xfrm>
            <a:off x="4598202" y="3163044"/>
            <a:ext cx="384595" cy="38459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9"/>
                  <a:pt x="6873" y="21109"/>
                </a:cubicBezTo>
                <a:cubicBezTo>
                  <a:pt x="6873" y="21380"/>
                  <a:pt x="7092" y="21600"/>
                  <a:pt x="7364" y="21600"/>
                </a:cubicBezTo>
                <a:lnTo>
                  <a:pt x="14236" y="21600"/>
                </a:lnTo>
                <a:cubicBezTo>
                  <a:pt x="14508" y="21600"/>
                  <a:pt x="14727" y="21380"/>
                  <a:pt x="14727" y="21109"/>
                </a:cubicBezTo>
                <a:cubicBezTo>
                  <a:pt x="14727" y="20839"/>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chemeClr val="bg1"/>
          </a:solidFill>
          <a:ln w="12700">
            <a:miter lim="400000"/>
          </a:ln>
        </p:spPr>
        <p:txBody>
          <a:bodyPr lIns="38100" tIns="38100" rIns="38100" bIns="38100" anchor="ctr"/>
          <a:lstStyle/>
          <a:p>
            <a:pPr lvl="0"/>
            <a:endParaRPr/>
          </a:p>
        </p:txBody>
      </p:sp>
      <p:grpSp>
        <p:nvGrpSpPr>
          <p:cNvPr id="17" name="组合 12">
            <a:extLst>
              <a:ext uri="{FF2B5EF4-FFF2-40B4-BE49-F238E27FC236}">
                <a16:creationId xmlns:a16="http://schemas.microsoft.com/office/drawing/2014/main" id="{CA4B2900-9640-4905-9F83-0412CEF411AE}"/>
              </a:ext>
            </a:extLst>
          </p:cNvPr>
          <p:cNvGrpSpPr/>
          <p:nvPr/>
        </p:nvGrpSpPr>
        <p:grpSpPr>
          <a:xfrm>
            <a:off x="816246" y="4703882"/>
            <a:ext cx="2656837" cy="1207135"/>
            <a:chOff x="13562" y="7902"/>
            <a:chExt cx="5501" cy="1901"/>
          </a:xfrm>
        </p:grpSpPr>
        <p:sp>
          <p:nvSpPr>
            <p:cNvPr id="18" name="文本框 10">
              <a:extLst>
                <a:ext uri="{FF2B5EF4-FFF2-40B4-BE49-F238E27FC236}">
                  <a16:creationId xmlns:a16="http://schemas.microsoft.com/office/drawing/2014/main" id="{4EB736DC-E568-458F-9C28-D3A154E4F5FD}"/>
                </a:ext>
              </a:extLst>
            </p:cNvPr>
            <p:cNvSpPr txBox="1"/>
            <p:nvPr/>
          </p:nvSpPr>
          <p:spPr>
            <a:xfrm>
              <a:off x="14841" y="7902"/>
              <a:ext cx="2942" cy="5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19" name="Rectangle 37">
              <a:extLst>
                <a:ext uri="{FF2B5EF4-FFF2-40B4-BE49-F238E27FC236}">
                  <a16:creationId xmlns:a16="http://schemas.microsoft.com/office/drawing/2014/main" id="{84F16E60-D935-4840-9568-73D9DA561A2E}"/>
                </a:ext>
              </a:extLst>
            </p:cNvPr>
            <p:cNvSpPr/>
            <p:nvPr/>
          </p:nvSpPr>
          <p:spPr>
            <a:xfrm>
              <a:off x="13562" y="8292"/>
              <a:ext cx="5501" cy="128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4550">
                <a:lnSpc>
                  <a:spcPct val="120000"/>
                </a:lnSpc>
                <a:spcBef>
                  <a:spcPct val="20000"/>
                </a:spcBef>
              </a:pPr>
              <a:r>
                <a:rPr lang="zh-CN" altLang="en-US" sz="1200" dirty="0">
                  <a:solidFill>
                    <a:srgbClr val="000000"/>
                  </a:solidFill>
                  <a:latin typeface="Arial" panose="020B0604020202020204" pitchFamily="34" charset="0"/>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p>
          </p:txBody>
        </p:sp>
      </p:grpSp>
      <p:grpSp>
        <p:nvGrpSpPr>
          <p:cNvPr id="20" name="组合 12">
            <a:extLst>
              <a:ext uri="{FF2B5EF4-FFF2-40B4-BE49-F238E27FC236}">
                <a16:creationId xmlns:a16="http://schemas.microsoft.com/office/drawing/2014/main" id="{6D64550D-BFB9-4B71-A148-34E20A5E5179}"/>
              </a:ext>
            </a:extLst>
          </p:cNvPr>
          <p:cNvGrpSpPr/>
          <p:nvPr/>
        </p:nvGrpSpPr>
        <p:grpSpPr>
          <a:xfrm>
            <a:off x="3407558" y="4703882"/>
            <a:ext cx="2656837" cy="1207135"/>
            <a:chOff x="13562" y="7902"/>
            <a:chExt cx="5501" cy="1901"/>
          </a:xfrm>
        </p:grpSpPr>
        <p:sp>
          <p:nvSpPr>
            <p:cNvPr id="21" name="文本框 10">
              <a:extLst>
                <a:ext uri="{FF2B5EF4-FFF2-40B4-BE49-F238E27FC236}">
                  <a16:creationId xmlns:a16="http://schemas.microsoft.com/office/drawing/2014/main" id="{771667D0-A4C8-4036-891F-5774EDE64707}"/>
                </a:ext>
              </a:extLst>
            </p:cNvPr>
            <p:cNvSpPr txBox="1"/>
            <p:nvPr/>
          </p:nvSpPr>
          <p:spPr>
            <a:xfrm>
              <a:off x="14841" y="7902"/>
              <a:ext cx="2942" cy="5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22" name="Rectangle 37">
              <a:extLst>
                <a:ext uri="{FF2B5EF4-FFF2-40B4-BE49-F238E27FC236}">
                  <a16:creationId xmlns:a16="http://schemas.microsoft.com/office/drawing/2014/main" id="{1AB1CCEE-4272-4EBC-A068-E3BED0A3EC04}"/>
                </a:ext>
              </a:extLst>
            </p:cNvPr>
            <p:cNvSpPr/>
            <p:nvPr/>
          </p:nvSpPr>
          <p:spPr>
            <a:xfrm>
              <a:off x="13562" y="8292"/>
              <a:ext cx="5501" cy="128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4550">
                <a:lnSpc>
                  <a:spcPct val="120000"/>
                </a:lnSpc>
                <a:spcBef>
                  <a:spcPct val="20000"/>
                </a:spcBef>
              </a:pPr>
              <a:r>
                <a:rPr lang="zh-CN" altLang="en-US" sz="1200" dirty="0">
                  <a:solidFill>
                    <a:srgbClr val="000000"/>
                  </a:solidFill>
                  <a:latin typeface="Arial" panose="020B0604020202020204" pitchFamily="34" charset="0"/>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p>
          </p:txBody>
        </p:sp>
      </p:grpSp>
      <p:grpSp>
        <p:nvGrpSpPr>
          <p:cNvPr id="23" name="组合 12">
            <a:extLst>
              <a:ext uri="{FF2B5EF4-FFF2-40B4-BE49-F238E27FC236}">
                <a16:creationId xmlns:a16="http://schemas.microsoft.com/office/drawing/2014/main" id="{00D0A7E5-DB76-441A-8357-D016106CB614}"/>
              </a:ext>
            </a:extLst>
          </p:cNvPr>
          <p:cNvGrpSpPr/>
          <p:nvPr/>
        </p:nvGrpSpPr>
        <p:grpSpPr>
          <a:xfrm>
            <a:off x="8670093" y="4735240"/>
            <a:ext cx="2656837" cy="1207135"/>
            <a:chOff x="13562" y="7902"/>
            <a:chExt cx="5501" cy="1901"/>
          </a:xfrm>
        </p:grpSpPr>
        <p:sp>
          <p:nvSpPr>
            <p:cNvPr id="24" name="文本框 10">
              <a:extLst>
                <a:ext uri="{FF2B5EF4-FFF2-40B4-BE49-F238E27FC236}">
                  <a16:creationId xmlns:a16="http://schemas.microsoft.com/office/drawing/2014/main" id="{A2787A02-3E19-4CDE-B9DC-E9E2D8F18E40}"/>
                </a:ext>
              </a:extLst>
            </p:cNvPr>
            <p:cNvSpPr txBox="1"/>
            <p:nvPr/>
          </p:nvSpPr>
          <p:spPr>
            <a:xfrm>
              <a:off x="14841" y="7902"/>
              <a:ext cx="2942" cy="5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25" name="Rectangle 37">
              <a:extLst>
                <a:ext uri="{FF2B5EF4-FFF2-40B4-BE49-F238E27FC236}">
                  <a16:creationId xmlns:a16="http://schemas.microsoft.com/office/drawing/2014/main" id="{6697AF1D-DB4F-4E1D-8D87-33B7A8AAF5E6}"/>
                </a:ext>
              </a:extLst>
            </p:cNvPr>
            <p:cNvSpPr/>
            <p:nvPr/>
          </p:nvSpPr>
          <p:spPr>
            <a:xfrm>
              <a:off x="13562" y="8292"/>
              <a:ext cx="5501" cy="151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4550">
                <a:lnSpc>
                  <a:spcPct val="120000"/>
                </a:lnSpc>
                <a:spcBef>
                  <a:spcPct val="20000"/>
                </a:spcBef>
                <a:defRPr/>
              </a:pPr>
              <a:r>
                <a:rPr lang="zh-CN" altLang="en-US" sz="1200" dirty="0">
                  <a:solidFill>
                    <a:srgbClr val="000000"/>
                  </a:solidFill>
                  <a:latin typeface="Arial" panose="020B0604020202020204" pitchFamily="34" charset="0"/>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p>
          </p:txBody>
        </p:sp>
      </p:grpSp>
      <p:grpSp>
        <p:nvGrpSpPr>
          <p:cNvPr id="26" name="组合 12">
            <a:extLst>
              <a:ext uri="{FF2B5EF4-FFF2-40B4-BE49-F238E27FC236}">
                <a16:creationId xmlns:a16="http://schemas.microsoft.com/office/drawing/2014/main" id="{DCAA09B6-1C5B-4ED3-B6B6-ED05BF2AC83D}"/>
              </a:ext>
            </a:extLst>
          </p:cNvPr>
          <p:cNvGrpSpPr/>
          <p:nvPr/>
        </p:nvGrpSpPr>
        <p:grpSpPr>
          <a:xfrm>
            <a:off x="6051580" y="4735240"/>
            <a:ext cx="2656837" cy="1207135"/>
            <a:chOff x="13562" y="7902"/>
            <a:chExt cx="5501" cy="1901"/>
          </a:xfrm>
        </p:grpSpPr>
        <p:sp>
          <p:nvSpPr>
            <p:cNvPr id="27" name="文本框 10">
              <a:extLst>
                <a:ext uri="{FF2B5EF4-FFF2-40B4-BE49-F238E27FC236}">
                  <a16:creationId xmlns:a16="http://schemas.microsoft.com/office/drawing/2014/main" id="{CCE6631D-8C47-4248-95E9-FE2EFE412BA5}"/>
                </a:ext>
              </a:extLst>
            </p:cNvPr>
            <p:cNvSpPr txBox="1"/>
            <p:nvPr/>
          </p:nvSpPr>
          <p:spPr>
            <a:xfrm>
              <a:off x="14841" y="7902"/>
              <a:ext cx="2942" cy="53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latin typeface="Century Gothic" panose="020B0502020202020204" pitchFamily="34" charset="0"/>
                  <a:ea typeface="微软雅黑" panose="020B0503020204020204" pitchFamily="34" charset="-122"/>
                  <a:cs typeface="+mn-ea"/>
                  <a:sym typeface="Century Gothic" panose="020B0502020202020204" pitchFamily="34" charset="0"/>
                </a:rPr>
                <a:t>单击输入标题</a:t>
              </a:r>
            </a:p>
          </p:txBody>
        </p:sp>
        <p:sp>
          <p:nvSpPr>
            <p:cNvPr id="28" name="Rectangle 37">
              <a:extLst>
                <a:ext uri="{FF2B5EF4-FFF2-40B4-BE49-F238E27FC236}">
                  <a16:creationId xmlns:a16="http://schemas.microsoft.com/office/drawing/2014/main" id="{5C3B94A4-A228-4427-9BC1-7DD6BF73A620}"/>
                </a:ext>
              </a:extLst>
            </p:cNvPr>
            <p:cNvSpPr/>
            <p:nvPr/>
          </p:nvSpPr>
          <p:spPr>
            <a:xfrm>
              <a:off x="13562" y="8292"/>
              <a:ext cx="5501" cy="128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4550">
                <a:lnSpc>
                  <a:spcPct val="120000"/>
                </a:lnSpc>
                <a:spcBef>
                  <a:spcPct val="20000"/>
                </a:spcBef>
              </a:pPr>
              <a:r>
                <a:rPr lang="zh-CN" altLang="en-US" sz="1200" dirty="0">
                  <a:solidFill>
                    <a:srgbClr val="000000"/>
                  </a:solidFill>
                  <a:latin typeface="Arial" panose="020B0604020202020204" pitchFamily="34" charset="0"/>
                  <a:ea typeface="微软雅黑" panose="020B0503020204020204" pitchFamily="34" charset="-122"/>
                  <a:sym typeface="Arial" panose="020B0604020202020204" pitchFamily="34" charset="0"/>
                </a:rPr>
                <a:t>您的内容打在这里，或者通过复制您的文本后，在此框中选择粘贴。您的内容打在这里，或者通过复制您的文本后，在此框中选择粘贴。</a:t>
              </a:r>
            </a:p>
          </p:txBody>
        </p:sp>
      </p:grpSp>
      <p:sp>
        <p:nvSpPr>
          <p:cNvPr id="29" name="Rectangle 39">
            <a:extLst>
              <a:ext uri="{FF2B5EF4-FFF2-40B4-BE49-F238E27FC236}">
                <a16:creationId xmlns:a16="http://schemas.microsoft.com/office/drawing/2014/main" id="{84997F0F-10FB-4687-B5D4-71255F69B950}"/>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30" name="组合 29">
            <a:extLst>
              <a:ext uri="{FF2B5EF4-FFF2-40B4-BE49-F238E27FC236}">
                <a16:creationId xmlns:a16="http://schemas.microsoft.com/office/drawing/2014/main" id="{E41811C5-73DC-4B08-94CD-6D09ECA5400A}"/>
              </a:ext>
            </a:extLst>
          </p:cNvPr>
          <p:cNvGrpSpPr/>
          <p:nvPr/>
        </p:nvGrpSpPr>
        <p:grpSpPr>
          <a:xfrm>
            <a:off x="554877" y="932724"/>
            <a:ext cx="1199456" cy="74689"/>
            <a:chOff x="0" y="2842590"/>
            <a:chExt cx="7054752" cy="89199"/>
          </a:xfrm>
        </p:grpSpPr>
        <p:sp>
          <p:nvSpPr>
            <p:cNvPr id="31" name="矩形 30">
              <a:extLst>
                <a:ext uri="{FF2B5EF4-FFF2-40B4-BE49-F238E27FC236}">
                  <a16:creationId xmlns:a16="http://schemas.microsoft.com/office/drawing/2014/main" id="{6F0B20EF-3F20-4456-A84F-6774C9E5F7CD}"/>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2" name="矩形 31">
              <a:extLst>
                <a:ext uri="{FF2B5EF4-FFF2-40B4-BE49-F238E27FC236}">
                  <a16:creationId xmlns:a16="http://schemas.microsoft.com/office/drawing/2014/main" id="{A0CB029B-787E-4523-9244-8567AA556CC7}"/>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3" name="矩形 32">
              <a:extLst>
                <a:ext uri="{FF2B5EF4-FFF2-40B4-BE49-F238E27FC236}">
                  <a16:creationId xmlns:a16="http://schemas.microsoft.com/office/drawing/2014/main" id="{7A6E5F1C-5398-4734-86C2-9C1E3AD207C8}"/>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34" name="矩形 33">
              <a:extLst>
                <a:ext uri="{FF2B5EF4-FFF2-40B4-BE49-F238E27FC236}">
                  <a16:creationId xmlns:a16="http://schemas.microsoft.com/office/drawing/2014/main" id="{8CAC3488-D3C7-4C2B-8A7D-4BE6E7823F19}"/>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extLst>
      <p:ext uri="{BB962C8B-B14F-4D97-AF65-F5344CB8AC3E}">
        <p14:creationId xmlns:p14="http://schemas.microsoft.com/office/powerpoint/2010/main" val="176495584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ppt_w</p:attrName>
                                        </p:attrNameLst>
                                      </p:cBhvr>
                                      <p:tavLst>
                                        <p:tav tm="0">
                                          <p:val>
                                            <p:fltVal val="0"/>
                                          </p:val>
                                        </p:tav>
                                        <p:tav tm="100000">
                                          <p:val>
                                            <p:strVal val="#ppt_w"/>
                                          </p:val>
                                        </p:tav>
                                      </p:tavLst>
                                    </p:anim>
                                    <p:anim calcmode="lin" valueType="num">
                                      <p:cBhvr>
                                        <p:cTn id="48" dur="500" fill="hold"/>
                                        <p:tgtEl>
                                          <p:spTgt spid="10"/>
                                        </p:tgtEl>
                                        <p:attrNameLst>
                                          <p:attrName>ppt_h</p:attrName>
                                        </p:attrNameLst>
                                      </p:cBhvr>
                                      <p:tavLst>
                                        <p:tav tm="0">
                                          <p:val>
                                            <p:fltVal val="0"/>
                                          </p:val>
                                        </p:tav>
                                        <p:tav tm="100000">
                                          <p:val>
                                            <p:strVal val="#ppt_h"/>
                                          </p:val>
                                        </p:tav>
                                      </p:tavLst>
                                    </p:anim>
                                    <p:animEffect transition="in" filter="fade">
                                      <p:cBhvr>
                                        <p:cTn id="49" dur="500"/>
                                        <p:tgtEl>
                                          <p:spTgt spid="10"/>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 calcmode="lin" valueType="num">
                                      <p:cBhvr>
                                        <p:cTn id="57" dur="500" fill="hold"/>
                                        <p:tgtEl>
                                          <p:spTgt spid="12"/>
                                        </p:tgtEl>
                                        <p:attrNameLst>
                                          <p:attrName>ppt_w</p:attrName>
                                        </p:attrNameLst>
                                      </p:cBhvr>
                                      <p:tavLst>
                                        <p:tav tm="0">
                                          <p:val>
                                            <p:fltVal val="0"/>
                                          </p:val>
                                        </p:tav>
                                        <p:tav tm="100000">
                                          <p:val>
                                            <p:strVal val="#ppt_w"/>
                                          </p:val>
                                        </p:tav>
                                      </p:tavLst>
                                    </p:anim>
                                    <p:anim calcmode="lin" valueType="num">
                                      <p:cBhvr>
                                        <p:cTn id="58" dur="500" fill="hold"/>
                                        <p:tgtEl>
                                          <p:spTgt spid="12"/>
                                        </p:tgtEl>
                                        <p:attrNameLst>
                                          <p:attrName>ppt_h</p:attrName>
                                        </p:attrNameLst>
                                      </p:cBhvr>
                                      <p:tavLst>
                                        <p:tav tm="0">
                                          <p:val>
                                            <p:fltVal val="0"/>
                                          </p:val>
                                        </p:tav>
                                        <p:tav tm="100000">
                                          <p:val>
                                            <p:strVal val="#ppt_h"/>
                                          </p:val>
                                        </p:tav>
                                      </p:tavLst>
                                    </p:anim>
                                    <p:animEffect transition="in" filter="fade">
                                      <p:cBhvr>
                                        <p:cTn id="59" dur="500"/>
                                        <p:tgtEl>
                                          <p:spTgt spid="12"/>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13"/>
                                        </p:tgtEl>
                                        <p:attrNameLst>
                                          <p:attrName>style.visibility</p:attrName>
                                        </p:attrNameLst>
                                      </p:cBhvr>
                                      <p:to>
                                        <p:strVal val="visible"/>
                                      </p:to>
                                    </p:set>
                                    <p:anim calcmode="lin" valueType="num">
                                      <p:cBhvr>
                                        <p:cTn id="62" dur="500" fill="hold"/>
                                        <p:tgtEl>
                                          <p:spTgt spid="13"/>
                                        </p:tgtEl>
                                        <p:attrNameLst>
                                          <p:attrName>ppt_w</p:attrName>
                                        </p:attrNameLst>
                                      </p:cBhvr>
                                      <p:tavLst>
                                        <p:tav tm="0">
                                          <p:val>
                                            <p:fltVal val="0"/>
                                          </p:val>
                                        </p:tav>
                                        <p:tav tm="100000">
                                          <p:val>
                                            <p:strVal val="#ppt_w"/>
                                          </p:val>
                                        </p:tav>
                                      </p:tavLst>
                                    </p:anim>
                                    <p:anim calcmode="lin" valueType="num">
                                      <p:cBhvr>
                                        <p:cTn id="63" dur="500" fill="hold"/>
                                        <p:tgtEl>
                                          <p:spTgt spid="13"/>
                                        </p:tgtEl>
                                        <p:attrNameLst>
                                          <p:attrName>ppt_h</p:attrName>
                                        </p:attrNameLst>
                                      </p:cBhvr>
                                      <p:tavLst>
                                        <p:tav tm="0">
                                          <p:val>
                                            <p:fltVal val="0"/>
                                          </p:val>
                                        </p:tav>
                                        <p:tav tm="100000">
                                          <p:val>
                                            <p:strVal val="#ppt_h"/>
                                          </p:val>
                                        </p:tav>
                                      </p:tavLst>
                                    </p:anim>
                                    <p:animEffect transition="in" filter="fade">
                                      <p:cBhvr>
                                        <p:cTn id="64" dur="500"/>
                                        <p:tgtEl>
                                          <p:spTgt spid="13"/>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14"/>
                                        </p:tgtEl>
                                        <p:attrNameLst>
                                          <p:attrName>style.visibility</p:attrName>
                                        </p:attrNameLst>
                                      </p:cBhvr>
                                      <p:to>
                                        <p:strVal val="visible"/>
                                      </p:to>
                                    </p:set>
                                    <p:anim calcmode="lin" valueType="num">
                                      <p:cBhvr>
                                        <p:cTn id="67" dur="500" fill="hold"/>
                                        <p:tgtEl>
                                          <p:spTgt spid="14"/>
                                        </p:tgtEl>
                                        <p:attrNameLst>
                                          <p:attrName>ppt_w</p:attrName>
                                        </p:attrNameLst>
                                      </p:cBhvr>
                                      <p:tavLst>
                                        <p:tav tm="0">
                                          <p:val>
                                            <p:fltVal val="0"/>
                                          </p:val>
                                        </p:tav>
                                        <p:tav tm="100000">
                                          <p:val>
                                            <p:strVal val="#ppt_w"/>
                                          </p:val>
                                        </p:tav>
                                      </p:tavLst>
                                    </p:anim>
                                    <p:anim calcmode="lin" valueType="num">
                                      <p:cBhvr>
                                        <p:cTn id="68" dur="500" fill="hold"/>
                                        <p:tgtEl>
                                          <p:spTgt spid="14"/>
                                        </p:tgtEl>
                                        <p:attrNameLst>
                                          <p:attrName>ppt_h</p:attrName>
                                        </p:attrNameLst>
                                      </p:cBhvr>
                                      <p:tavLst>
                                        <p:tav tm="0">
                                          <p:val>
                                            <p:fltVal val="0"/>
                                          </p:val>
                                        </p:tav>
                                        <p:tav tm="100000">
                                          <p:val>
                                            <p:strVal val="#ppt_h"/>
                                          </p:val>
                                        </p:tav>
                                      </p:tavLst>
                                    </p:anim>
                                    <p:animEffect transition="in" filter="fade">
                                      <p:cBhvr>
                                        <p:cTn id="69" dur="500"/>
                                        <p:tgtEl>
                                          <p:spTgt spid="14"/>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 calcmode="lin" valueType="num">
                                      <p:cBhvr>
                                        <p:cTn id="72" dur="500" fill="hold"/>
                                        <p:tgtEl>
                                          <p:spTgt spid="15"/>
                                        </p:tgtEl>
                                        <p:attrNameLst>
                                          <p:attrName>ppt_w</p:attrName>
                                        </p:attrNameLst>
                                      </p:cBhvr>
                                      <p:tavLst>
                                        <p:tav tm="0">
                                          <p:val>
                                            <p:fltVal val="0"/>
                                          </p:val>
                                        </p:tav>
                                        <p:tav tm="100000">
                                          <p:val>
                                            <p:strVal val="#ppt_w"/>
                                          </p:val>
                                        </p:tav>
                                      </p:tavLst>
                                    </p:anim>
                                    <p:anim calcmode="lin" valueType="num">
                                      <p:cBhvr>
                                        <p:cTn id="73" dur="500" fill="hold"/>
                                        <p:tgtEl>
                                          <p:spTgt spid="15"/>
                                        </p:tgtEl>
                                        <p:attrNameLst>
                                          <p:attrName>ppt_h</p:attrName>
                                        </p:attrNameLst>
                                      </p:cBhvr>
                                      <p:tavLst>
                                        <p:tav tm="0">
                                          <p:val>
                                            <p:fltVal val="0"/>
                                          </p:val>
                                        </p:tav>
                                        <p:tav tm="100000">
                                          <p:val>
                                            <p:strVal val="#ppt_h"/>
                                          </p:val>
                                        </p:tav>
                                      </p:tavLst>
                                    </p:anim>
                                    <p:animEffect transition="in" filter="fade">
                                      <p:cBhvr>
                                        <p:cTn id="74" dur="500"/>
                                        <p:tgtEl>
                                          <p:spTgt spid="15"/>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16"/>
                                        </p:tgtEl>
                                        <p:attrNameLst>
                                          <p:attrName>style.visibility</p:attrName>
                                        </p:attrNameLst>
                                      </p:cBhvr>
                                      <p:to>
                                        <p:strVal val="visible"/>
                                      </p:to>
                                    </p:set>
                                    <p:anim calcmode="lin" valueType="num">
                                      <p:cBhvr>
                                        <p:cTn id="77" dur="500" fill="hold"/>
                                        <p:tgtEl>
                                          <p:spTgt spid="16"/>
                                        </p:tgtEl>
                                        <p:attrNameLst>
                                          <p:attrName>ppt_w</p:attrName>
                                        </p:attrNameLst>
                                      </p:cBhvr>
                                      <p:tavLst>
                                        <p:tav tm="0">
                                          <p:val>
                                            <p:fltVal val="0"/>
                                          </p:val>
                                        </p:tav>
                                        <p:tav tm="100000">
                                          <p:val>
                                            <p:strVal val="#ppt_w"/>
                                          </p:val>
                                        </p:tav>
                                      </p:tavLst>
                                    </p:anim>
                                    <p:anim calcmode="lin" valueType="num">
                                      <p:cBhvr>
                                        <p:cTn id="78" dur="500" fill="hold"/>
                                        <p:tgtEl>
                                          <p:spTgt spid="16"/>
                                        </p:tgtEl>
                                        <p:attrNameLst>
                                          <p:attrName>ppt_h</p:attrName>
                                        </p:attrNameLst>
                                      </p:cBhvr>
                                      <p:tavLst>
                                        <p:tav tm="0">
                                          <p:val>
                                            <p:fltVal val="0"/>
                                          </p:val>
                                        </p:tav>
                                        <p:tav tm="100000">
                                          <p:val>
                                            <p:strVal val="#ppt_h"/>
                                          </p:val>
                                        </p:tav>
                                      </p:tavLst>
                                    </p:anim>
                                    <p:animEffect transition="in" filter="fade">
                                      <p:cBhvr>
                                        <p:cTn id="79" dur="500"/>
                                        <p:tgtEl>
                                          <p:spTgt spid="16"/>
                                        </p:tgtEl>
                                      </p:cBhvr>
                                    </p:animEffect>
                                  </p:childTnLst>
                                </p:cTn>
                              </p:par>
                              <p:par>
                                <p:cTn id="80" presetID="12" presetClass="entr" presetSubtype="4" fill="hold" nodeType="withEffect">
                                  <p:stCondLst>
                                    <p:cond delay="0"/>
                                  </p:stCondLst>
                                  <p:childTnLst>
                                    <p:set>
                                      <p:cBhvr>
                                        <p:cTn id="81" dur="1" fill="hold">
                                          <p:stCondLst>
                                            <p:cond delay="0"/>
                                          </p:stCondLst>
                                        </p:cTn>
                                        <p:tgtEl>
                                          <p:spTgt spid="17"/>
                                        </p:tgtEl>
                                        <p:attrNameLst>
                                          <p:attrName>style.visibility</p:attrName>
                                        </p:attrNameLst>
                                      </p:cBhvr>
                                      <p:to>
                                        <p:strVal val="visible"/>
                                      </p:to>
                                    </p:set>
                                    <p:anim calcmode="lin" valueType="num">
                                      <p:cBhvr additive="base">
                                        <p:cTn id="82" dur="500"/>
                                        <p:tgtEl>
                                          <p:spTgt spid="17"/>
                                        </p:tgtEl>
                                        <p:attrNameLst>
                                          <p:attrName>ppt_y</p:attrName>
                                        </p:attrNameLst>
                                      </p:cBhvr>
                                      <p:tavLst>
                                        <p:tav tm="0">
                                          <p:val>
                                            <p:strVal val="#ppt_y+#ppt_h*1.125000"/>
                                          </p:val>
                                        </p:tav>
                                        <p:tav tm="100000">
                                          <p:val>
                                            <p:strVal val="#ppt_y"/>
                                          </p:val>
                                        </p:tav>
                                      </p:tavLst>
                                    </p:anim>
                                    <p:animEffect transition="in" filter="wipe(up)">
                                      <p:cBhvr>
                                        <p:cTn id="83" dur="500"/>
                                        <p:tgtEl>
                                          <p:spTgt spid="17"/>
                                        </p:tgtEl>
                                      </p:cBhvr>
                                    </p:animEffect>
                                  </p:childTnLst>
                                </p:cTn>
                              </p:par>
                              <p:par>
                                <p:cTn id="84" presetID="12" presetClass="entr" presetSubtype="4" fill="hold" nodeType="withEffect">
                                  <p:stCondLst>
                                    <p:cond delay="0"/>
                                  </p:stCondLst>
                                  <p:childTnLst>
                                    <p:set>
                                      <p:cBhvr>
                                        <p:cTn id="85" dur="1" fill="hold">
                                          <p:stCondLst>
                                            <p:cond delay="0"/>
                                          </p:stCondLst>
                                        </p:cTn>
                                        <p:tgtEl>
                                          <p:spTgt spid="20"/>
                                        </p:tgtEl>
                                        <p:attrNameLst>
                                          <p:attrName>style.visibility</p:attrName>
                                        </p:attrNameLst>
                                      </p:cBhvr>
                                      <p:to>
                                        <p:strVal val="visible"/>
                                      </p:to>
                                    </p:set>
                                    <p:anim calcmode="lin" valueType="num">
                                      <p:cBhvr additive="base">
                                        <p:cTn id="86" dur="500"/>
                                        <p:tgtEl>
                                          <p:spTgt spid="20"/>
                                        </p:tgtEl>
                                        <p:attrNameLst>
                                          <p:attrName>ppt_y</p:attrName>
                                        </p:attrNameLst>
                                      </p:cBhvr>
                                      <p:tavLst>
                                        <p:tav tm="0">
                                          <p:val>
                                            <p:strVal val="#ppt_y+#ppt_h*1.125000"/>
                                          </p:val>
                                        </p:tav>
                                        <p:tav tm="100000">
                                          <p:val>
                                            <p:strVal val="#ppt_y"/>
                                          </p:val>
                                        </p:tav>
                                      </p:tavLst>
                                    </p:anim>
                                    <p:animEffect transition="in" filter="wipe(up)">
                                      <p:cBhvr>
                                        <p:cTn id="87" dur="500"/>
                                        <p:tgtEl>
                                          <p:spTgt spid="20"/>
                                        </p:tgtEl>
                                      </p:cBhvr>
                                    </p:animEffect>
                                  </p:childTnLst>
                                </p:cTn>
                              </p:par>
                              <p:par>
                                <p:cTn id="88" presetID="12" presetClass="entr" presetSubtype="4" fill="hold" nodeType="withEffect">
                                  <p:stCondLst>
                                    <p:cond delay="0"/>
                                  </p:stCondLst>
                                  <p:childTnLst>
                                    <p:set>
                                      <p:cBhvr>
                                        <p:cTn id="89" dur="1" fill="hold">
                                          <p:stCondLst>
                                            <p:cond delay="0"/>
                                          </p:stCondLst>
                                        </p:cTn>
                                        <p:tgtEl>
                                          <p:spTgt spid="23"/>
                                        </p:tgtEl>
                                        <p:attrNameLst>
                                          <p:attrName>style.visibility</p:attrName>
                                        </p:attrNameLst>
                                      </p:cBhvr>
                                      <p:to>
                                        <p:strVal val="visible"/>
                                      </p:to>
                                    </p:set>
                                    <p:anim calcmode="lin" valueType="num">
                                      <p:cBhvr additive="base">
                                        <p:cTn id="90" dur="500"/>
                                        <p:tgtEl>
                                          <p:spTgt spid="23"/>
                                        </p:tgtEl>
                                        <p:attrNameLst>
                                          <p:attrName>ppt_y</p:attrName>
                                        </p:attrNameLst>
                                      </p:cBhvr>
                                      <p:tavLst>
                                        <p:tav tm="0">
                                          <p:val>
                                            <p:strVal val="#ppt_y+#ppt_h*1.125000"/>
                                          </p:val>
                                        </p:tav>
                                        <p:tav tm="100000">
                                          <p:val>
                                            <p:strVal val="#ppt_y"/>
                                          </p:val>
                                        </p:tav>
                                      </p:tavLst>
                                    </p:anim>
                                    <p:animEffect transition="in" filter="wipe(up)">
                                      <p:cBhvr>
                                        <p:cTn id="91" dur="500"/>
                                        <p:tgtEl>
                                          <p:spTgt spid="23"/>
                                        </p:tgtEl>
                                      </p:cBhvr>
                                    </p:animEffect>
                                  </p:childTnLst>
                                </p:cTn>
                              </p:par>
                              <p:par>
                                <p:cTn id="92" presetID="12" presetClass="entr" presetSubtype="4" fill="hold" nodeType="withEffect">
                                  <p:stCondLst>
                                    <p:cond delay="0"/>
                                  </p:stCondLst>
                                  <p:childTnLst>
                                    <p:set>
                                      <p:cBhvr>
                                        <p:cTn id="93" dur="1" fill="hold">
                                          <p:stCondLst>
                                            <p:cond delay="0"/>
                                          </p:stCondLst>
                                        </p:cTn>
                                        <p:tgtEl>
                                          <p:spTgt spid="26"/>
                                        </p:tgtEl>
                                        <p:attrNameLst>
                                          <p:attrName>style.visibility</p:attrName>
                                        </p:attrNameLst>
                                      </p:cBhvr>
                                      <p:to>
                                        <p:strVal val="visible"/>
                                      </p:to>
                                    </p:set>
                                    <p:anim calcmode="lin" valueType="num">
                                      <p:cBhvr additive="base">
                                        <p:cTn id="94" dur="500"/>
                                        <p:tgtEl>
                                          <p:spTgt spid="26"/>
                                        </p:tgtEl>
                                        <p:attrNameLst>
                                          <p:attrName>ppt_y</p:attrName>
                                        </p:attrNameLst>
                                      </p:cBhvr>
                                      <p:tavLst>
                                        <p:tav tm="0">
                                          <p:val>
                                            <p:strVal val="#ppt_y+#ppt_h*1.125000"/>
                                          </p:val>
                                        </p:tav>
                                        <p:tav tm="100000">
                                          <p:val>
                                            <p:strVal val="#ppt_y"/>
                                          </p:val>
                                        </p:tav>
                                      </p:tavLst>
                                    </p:anim>
                                    <p:animEffect transition="in" filter="wipe(up)">
                                      <p:cBhvr>
                                        <p:cTn id="9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元素">
            <a:extLst>
              <a:ext uri="{FF2B5EF4-FFF2-40B4-BE49-F238E27FC236}">
                <a16:creationId xmlns:a16="http://schemas.microsoft.com/office/drawing/2014/main" id="{410EEF5A-323B-458C-9884-307B0D6ED77E}"/>
              </a:ext>
            </a:extLst>
          </p:cNvPr>
          <p:cNvGrpSpPr/>
          <p:nvPr/>
        </p:nvGrpSpPr>
        <p:grpSpPr>
          <a:xfrm>
            <a:off x="1066718" y="3667307"/>
            <a:ext cx="614825" cy="614825"/>
            <a:chOff x="7991475" y="1649875"/>
            <a:chExt cx="1123950" cy="1123950"/>
          </a:xfrm>
        </p:grpSpPr>
        <p:sp>
          <p:nvSpPr>
            <p:cNvPr id="3" name="椭圆 2">
              <a:extLst>
                <a:ext uri="{FF2B5EF4-FFF2-40B4-BE49-F238E27FC236}">
                  <a16:creationId xmlns:a16="http://schemas.microsoft.com/office/drawing/2014/main" id="{2C510833-505A-4C7C-AEB8-E5ED19737723}"/>
                </a:ext>
              </a:extLst>
            </p:cNvPr>
            <p:cNvSpPr/>
            <p:nvPr/>
          </p:nvSpPr>
          <p:spPr>
            <a:xfrm>
              <a:off x="7991475" y="1649875"/>
              <a:ext cx="1123950" cy="1123950"/>
            </a:xfrm>
            <a:prstGeom prst="ellipse">
              <a:avLst/>
            </a:prstGeom>
            <a:solidFill>
              <a:srgbClr val="347A9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tx1"/>
                </a:solidFill>
              </a:endParaRPr>
            </a:p>
          </p:txBody>
        </p:sp>
        <p:sp>
          <p:nvSpPr>
            <p:cNvPr id="4" name="椭圆 11">
              <a:extLst>
                <a:ext uri="{FF2B5EF4-FFF2-40B4-BE49-F238E27FC236}">
                  <a16:creationId xmlns:a16="http://schemas.microsoft.com/office/drawing/2014/main" id="{602BC401-BBA6-4A77-ABC4-ACC555CC8D9B}"/>
                </a:ext>
              </a:extLst>
            </p:cNvPr>
            <p:cNvSpPr/>
            <p:nvPr/>
          </p:nvSpPr>
          <p:spPr>
            <a:xfrm>
              <a:off x="8269460" y="1928355"/>
              <a:ext cx="567980" cy="566989"/>
            </a:xfrm>
            <a:custGeom>
              <a:avLst/>
              <a:gdLst>
                <a:gd name="connsiteX0" fmla="*/ 0 w 607357"/>
                <a:gd name="connsiteY0" fmla="*/ 555773 h 606298"/>
                <a:gd name="connsiteX1" fmla="*/ 607356 w 607357"/>
                <a:gd name="connsiteY1" fmla="*/ 555773 h 606298"/>
                <a:gd name="connsiteX2" fmla="*/ 607356 w 607357"/>
                <a:gd name="connsiteY2" fmla="*/ 606298 h 606298"/>
                <a:gd name="connsiteX3" fmla="*/ 0 w 607357"/>
                <a:gd name="connsiteY3" fmla="*/ 606298 h 606298"/>
                <a:gd name="connsiteX4" fmla="*/ 75929 w 607357"/>
                <a:gd name="connsiteY4" fmla="*/ 353674 h 606298"/>
                <a:gd name="connsiteX5" fmla="*/ 151858 w 607357"/>
                <a:gd name="connsiteY5" fmla="*/ 429462 h 606298"/>
                <a:gd name="connsiteX6" fmla="*/ 75929 w 607357"/>
                <a:gd name="connsiteY6" fmla="*/ 505250 h 606298"/>
                <a:gd name="connsiteX7" fmla="*/ 0 w 607357"/>
                <a:gd name="connsiteY7" fmla="*/ 429462 h 606298"/>
                <a:gd name="connsiteX8" fmla="*/ 75929 w 607357"/>
                <a:gd name="connsiteY8" fmla="*/ 353674 h 606298"/>
                <a:gd name="connsiteX9" fmla="*/ 206739 w 607357"/>
                <a:gd name="connsiteY9" fmla="*/ 54194 h 606298"/>
                <a:gd name="connsiteX10" fmla="*/ 391741 w 607357"/>
                <a:gd name="connsiteY10" fmla="*/ 356481 h 606298"/>
                <a:gd name="connsiteX11" fmla="*/ 461972 w 607357"/>
                <a:gd name="connsiteY11" fmla="*/ 181273 h 606298"/>
                <a:gd name="connsiteX12" fmla="*/ 508918 w 607357"/>
                <a:gd name="connsiteY12" fmla="*/ 200095 h 606298"/>
                <a:gd name="connsiteX13" fmla="*/ 401232 w 607357"/>
                <a:gd name="connsiteY13" fmla="*/ 468907 h 606298"/>
                <a:gd name="connsiteX14" fmla="*/ 215090 w 607357"/>
                <a:gd name="connsiteY14" fmla="*/ 164725 h 606298"/>
                <a:gd name="connsiteX15" fmla="*/ 147264 w 607357"/>
                <a:gd name="connsiteY15" fmla="*/ 325279 h 606298"/>
                <a:gd name="connsiteX16" fmla="*/ 100697 w 607357"/>
                <a:gd name="connsiteY16" fmla="*/ 305573 h 606298"/>
                <a:gd name="connsiteX17" fmla="*/ 531428 w 607357"/>
                <a:gd name="connsiteY17" fmla="*/ 0 h 606298"/>
                <a:gd name="connsiteX18" fmla="*/ 607357 w 607357"/>
                <a:gd name="connsiteY18" fmla="*/ 75788 h 606298"/>
                <a:gd name="connsiteX19" fmla="*/ 531428 w 607357"/>
                <a:gd name="connsiteY19" fmla="*/ 151576 h 606298"/>
                <a:gd name="connsiteX20" fmla="*/ 455499 w 607357"/>
                <a:gd name="connsiteY20" fmla="*/ 75788 h 606298"/>
                <a:gd name="connsiteX21" fmla="*/ 531428 w 607357"/>
                <a:gd name="connsiteY21" fmla="*/ 0 h 60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07357" h="606298">
                  <a:moveTo>
                    <a:pt x="0" y="555773"/>
                  </a:moveTo>
                  <a:lnTo>
                    <a:pt x="607356" y="555773"/>
                  </a:lnTo>
                  <a:lnTo>
                    <a:pt x="607356" y="606298"/>
                  </a:lnTo>
                  <a:lnTo>
                    <a:pt x="0" y="606298"/>
                  </a:lnTo>
                  <a:close/>
                  <a:moveTo>
                    <a:pt x="75929" y="353674"/>
                  </a:moveTo>
                  <a:cubicBezTo>
                    <a:pt x="117863" y="353674"/>
                    <a:pt x="151858" y="387605"/>
                    <a:pt x="151858" y="429462"/>
                  </a:cubicBezTo>
                  <a:cubicBezTo>
                    <a:pt x="151858" y="471319"/>
                    <a:pt x="117863" y="505250"/>
                    <a:pt x="75929" y="505250"/>
                  </a:cubicBezTo>
                  <a:cubicBezTo>
                    <a:pt x="33995" y="505250"/>
                    <a:pt x="0" y="471319"/>
                    <a:pt x="0" y="429462"/>
                  </a:cubicBezTo>
                  <a:cubicBezTo>
                    <a:pt x="0" y="387605"/>
                    <a:pt x="33995" y="353674"/>
                    <a:pt x="75929" y="353674"/>
                  </a:cubicBezTo>
                  <a:close/>
                  <a:moveTo>
                    <a:pt x="206739" y="54194"/>
                  </a:moveTo>
                  <a:lnTo>
                    <a:pt x="391741" y="356481"/>
                  </a:lnTo>
                  <a:lnTo>
                    <a:pt x="461972" y="181273"/>
                  </a:lnTo>
                  <a:cubicBezTo>
                    <a:pt x="475891" y="190494"/>
                    <a:pt x="491835" y="196937"/>
                    <a:pt x="508918" y="200095"/>
                  </a:cubicBezTo>
                  <a:lnTo>
                    <a:pt x="401232" y="468907"/>
                  </a:lnTo>
                  <a:lnTo>
                    <a:pt x="215090" y="164725"/>
                  </a:lnTo>
                  <a:lnTo>
                    <a:pt x="147264" y="325279"/>
                  </a:lnTo>
                  <a:cubicBezTo>
                    <a:pt x="133471" y="315805"/>
                    <a:pt x="117654" y="308984"/>
                    <a:pt x="100697" y="305573"/>
                  </a:cubicBezTo>
                  <a:close/>
                  <a:moveTo>
                    <a:pt x="531428" y="0"/>
                  </a:moveTo>
                  <a:cubicBezTo>
                    <a:pt x="573362" y="0"/>
                    <a:pt x="607357" y="33931"/>
                    <a:pt x="607357" y="75788"/>
                  </a:cubicBezTo>
                  <a:cubicBezTo>
                    <a:pt x="607357" y="117645"/>
                    <a:pt x="573362" y="151576"/>
                    <a:pt x="531428" y="151576"/>
                  </a:cubicBezTo>
                  <a:cubicBezTo>
                    <a:pt x="489494" y="151576"/>
                    <a:pt x="455499" y="117645"/>
                    <a:pt x="455499" y="75788"/>
                  </a:cubicBezTo>
                  <a:cubicBezTo>
                    <a:pt x="455499" y="33931"/>
                    <a:pt x="489494" y="0"/>
                    <a:pt x="53142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tx1"/>
                </a:solidFill>
              </a:endParaRPr>
            </a:p>
          </p:txBody>
        </p:sp>
      </p:grpSp>
      <p:grpSp>
        <p:nvGrpSpPr>
          <p:cNvPr id="5" name="元素">
            <a:extLst>
              <a:ext uri="{FF2B5EF4-FFF2-40B4-BE49-F238E27FC236}">
                <a16:creationId xmlns:a16="http://schemas.microsoft.com/office/drawing/2014/main" id="{665EF408-5FC0-4FE4-BA58-57C4A7A655F4}"/>
              </a:ext>
            </a:extLst>
          </p:cNvPr>
          <p:cNvGrpSpPr/>
          <p:nvPr/>
        </p:nvGrpSpPr>
        <p:grpSpPr>
          <a:xfrm>
            <a:off x="2786106" y="3667307"/>
            <a:ext cx="614825" cy="614825"/>
            <a:chOff x="7991475" y="1649875"/>
            <a:chExt cx="1123950" cy="1123950"/>
          </a:xfrm>
        </p:grpSpPr>
        <p:sp>
          <p:nvSpPr>
            <p:cNvPr id="6" name="椭圆 5">
              <a:extLst>
                <a:ext uri="{FF2B5EF4-FFF2-40B4-BE49-F238E27FC236}">
                  <a16:creationId xmlns:a16="http://schemas.microsoft.com/office/drawing/2014/main" id="{14116CA5-494F-4FAA-9396-0A5DC8ADEB35}"/>
                </a:ext>
              </a:extLst>
            </p:cNvPr>
            <p:cNvSpPr/>
            <p:nvPr/>
          </p:nvSpPr>
          <p:spPr>
            <a:xfrm>
              <a:off x="7991475" y="1649875"/>
              <a:ext cx="1123950" cy="1123950"/>
            </a:xfrm>
            <a:prstGeom prst="ellipse">
              <a:avLst/>
            </a:prstGeom>
            <a:solidFill>
              <a:srgbClr val="347A9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tx1"/>
                </a:solidFill>
              </a:endParaRPr>
            </a:p>
          </p:txBody>
        </p:sp>
        <p:sp>
          <p:nvSpPr>
            <p:cNvPr id="7" name="椭圆 14">
              <a:extLst>
                <a:ext uri="{FF2B5EF4-FFF2-40B4-BE49-F238E27FC236}">
                  <a16:creationId xmlns:a16="http://schemas.microsoft.com/office/drawing/2014/main" id="{45332DC9-9762-4545-89E9-5E8920562CCC}"/>
                </a:ext>
              </a:extLst>
            </p:cNvPr>
            <p:cNvSpPr/>
            <p:nvPr/>
          </p:nvSpPr>
          <p:spPr>
            <a:xfrm>
              <a:off x="8269460" y="1936558"/>
              <a:ext cx="567980" cy="550584"/>
            </a:xfrm>
            <a:custGeom>
              <a:avLst/>
              <a:gdLst>
                <a:gd name="connsiteX0" fmla="*/ 465058 w 606147"/>
                <a:gd name="connsiteY0" fmla="*/ 508479 h 587583"/>
                <a:gd name="connsiteX1" fmla="*/ 453649 w 606147"/>
                <a:gd name="connsiteY1" fmla="*/ 541260 h 587583"/>
                <a:gd name="connsiteX2" fmla="*/ 469172 w 606147"/>
                <a:gd name="connsiteY2" fmla="*/ 539953 h 587583"/>
                <a:gd name="connsiteX3" fmla="*/ 503274 w 606147"/>
                <a:gd name="connsiteY3" fmla="*/ 582036 h 587583"/>
                <a:gd name="connsiteX4" fmla="*/ 503289 w 606147"/>
                <a:gd name="connsiteY4" fmla="*/ 582079 h 587583"/>
                <a:gd name="connsiteX5" fmla="*/ 503295 w 606147"/>
                <a:gd name="connsiteY5" fmla="*/ 582062 h 587583"/>
                <a:gd name="connsiteX6" fmla="*/ 503304 w 606147"/>
                <a:gd name="connsiteY6" fmla="*/ 582073 h 587583"/>
                <a:gd name="connsiteX7" fmla="*/ 537435 w 606147"/>
                <a:gd name="connsiteY7" fmla="*/ 539953 h 587583"/>
                <a:gd name="connsiteX8" fmla="*/ 552958 w 606147"/>
                <a:gd name="connsiteY8" fmla="*/ 541260 h 587583"/>
                <a:gd name="connsiteX9" fmla="*/ 541830 w 606147"/>
                <a:gd name="connsiteY9" fmla="*/ 508479 h 587583"/>
                <a:gd name="connsiteX10" fmla="*/ 547815 w 606147"/>
                <a:gd name="connsiteY10" fmla="*/ 511748 h 587583"/>
                <a:gd name="connsiteX11" fmla="*/ 582975 w 606147"/>
                <a:gd name="connsiteY11" fmla="*/ 529026 h 587583"/>
                <a:gd name="connsiteX12" fmla="*/ 600462 w 606147"/>
                <a:gd name="connsiteY12" fmla="*/ 552187 h 587583"/>
                <a:gd name="connsiteX13" fmla="*/ 606072 w 606147"/>
                <a:gd name="connsiteY13" fmla="*/ 583194 h 587583"/>
                <a:gd name="connsiteX14" fmla="*/ 602706 w 606147"/>
                <a:gd name="connsiteY14" fmla="*/ 587583 h 587583"/>
                <a:gd name="connsiteX15" fmla="*/ 504800 w 606147"/>
                <a:gd name="connsiteY15" fmla="*/ 587583 h 587583"/>
                <a:gd name="connsiteX16" fmla="*/ 502182 w 606147"/>
                <a:gd name="connsiteY16" fmla="*/ 587583 h 587583"/>
                <a:gd name="connsiteX17" fmla="*/ 404275 w 606147"/>
                <a:gd name="connsiteY17" fmla="*/ 587583 h 587583"/>
                <a:gd name="connsiteX18" fmla="*/ 400722 w 606147"/>
                <a:gd name="connsiteY18" fmla="*/ 583194 h 587583"/>
                <a:gd name="connsiteX19" fmla="*/ 406333 w 606147"/>
                <a:gd name="connsiteY19" fmla="*/ 552187 h 587583"/>
                <a:gd name="connsiteX20" fmla="*/ 423726 w 606147"/>
                <a:gd name="connsiteY20" fmla="*/ 529026 h 587583"/>
                <a:gd name="connsiteX21" fmla="*/ 458044 w 606147"/>
                <a:gd name="connsiteY21" fmla="*/ 512121 h 587583"/>
                <a:gd name="connsiteX22" fmla="*/ 64482 w 606147"/>
                <a:gd name="connsiteY22" fmla="*/ 508479 h 587583"/>
                <a:gd name="connsiteX23" fmla="*/ 53167 w 606147"/>
                <a:gd name="connsiteY23" fmla="*/ 541260 h 587583"/>
                <a:gd name="connsiteX24" fmla="*/ 68596 w 606147"/>
                <a:gd name="connsiteY24" fmla="*/ 539953 h 587583"/>
                <a:gd name="connsiteX25" fmla="*/ 102888 w 606147"/>
                <a:gd name="connsiteY25" fmla="*/ 582040 h 587583"/>
                <a:gd name="connsiteX26" fmla="*/ 102902 w 606147"/>
                <a:gd name="connsiteY26" fmla="*/ 582079 h 587583"/>
                <a:gd name="connsiteX27" fmla="*/ 102907 w 606147"/>
                <a:gd name="connsiteY27" fmla="*/ 582063 h 587583"/>
                <a:gd name="connsiteX28" fmla="*/ 102915 w 606147"/>
                <a:gd name="connsiteY28" fmla="*/ 582073 h 587583"/>
                <a:gd name="connsiteX29" fmla="*/ 137047 w 606147"/>
                <a:gd name="connsiteY29" fmla="*/ 539953 h 587583"/>
                <a:gd name="connsiteX30" fmla="*/ 152476 w 606147"/>
                <a:gd name="connsiteY30" fmla="*/ 541260 h 587583"/>
                <a:gd name="connsiteX31" fmla="*/ 141442 w 606147"/>
                <a:gd name="connsiteY31" fmla="*/ 508479 h 587583"/>
                <a:gd name="connsiteX32" fmla="*/ 147427 w 606147"/>
                <a:gd name="connsiteY32" fmla="*/ 511748 h 587583"/>
                <a:gd name="connsiteX33" fmla="*/ 182681 w 606147"/>
                <a:gd name="connsiteY33" fmla="*/ 529026 h 587583"/>
                <a:gd name="connsiteX34" fmla="*/ 200167 w 606147"/>
                <a:gd name="connsiteY34" fmla="*/ 552187 h 587583"/>
                <a:gd name="connsiteX35" fmla="*/ 205591 w 606147"/>
                <a:gd name="connsiteY35" fmla="*/ 583194 h 587583"/>
                <a:gd name="connsiteX36" fmla="*/ 202038 w 606147"/>
                <a:gd name="connsiteY36" fmla="*/ 587583 h 587583"/>
                <a:gd name="connsiteX37" fmla="*/ 104131 w 606147"/>
                <a:gd name="connsiteY37" fmla="*/ 587583 h 587583"/>
                <a:gd name="connsiteX38" fmla="*/ 101512 w 606147"/>
                <a:gd name="connsiteY38" fmla="*/ 587583 h 587583"/>
                <a:gd name="connsiteX39" fmla="*/ 3606 w 606147"/>
                <a:gd name="connsiteY39" fmla="*/ 587583 h 587583"/>
                <a:gd name="connsiteX40" fmla="*/ 52 w 606147"/>
                <a:gd name="connsiteY40" fmla="*/ 583194 h 587583"/>
                <a:gd name="connsiteX41" fmla="*/ 5756 w 606147"/>
                <a:gd name="connsiteY41" fmla="*/ 552187 h 587583"/>
                <a:gd name="connsiteX42" fmla="*/ 23243 w 606147"/>
                <a:gd name="connsiteY42" fmla="*/ 529026 h 587583"/>
                <a:gd name="connsiteX43" fmla="*/ 57468 w 606147"/>
                <a:gd name="connsiteY43" fmla="*/ 512121 h 587583"/>
                <a:gd name="connsiteX44" fmla="*/ 382213 w 606147"/>
                <a:gd name="connsiteY44" fmla="*/ 432762 h 587583"/>
                <a:gd name="connsiteX45" fmla="*/ 392939 w 606147"/>
                <a:gd name="connsiteY45" fmla="*/ 443488 h 587583"/>
                <a:gd name="connsiteX46" fmla="*/ 382213 w 606147"/>
                <a:gd name="connsiteY46" fmla="*/ 454214 h 587583"/>
                <a:gd name="connsiteX47" fmla="*/ 371487 w 606147"/>
                <a:gd name="connsiteY47" fmla="*/ 443488 h 587583"/>
                <a:gd name="connsiteX48" fmla="*/ 382213 w 606147"/>
                <a:gd name="connsiteY48" fmla="*/ 432762 h 587583"/>
                <a:gd name="connsiteX49" fmla="*/ 223970 w 606147"/>
                <a:gd name="connsiteY49" fmla="*/ 432762 h 587583"/>
                <a:gd name="connsiteX50" fmla="*/ 234661 w 606147"/>
                <a:gd name="connsiteY50" fmla="*/ 443488 h 587583"/>
                <a:gd name="connsiteX51" fmla="*/ 223970 w 606147"/>
                <a:gd name="connsiteY51" fmla="*/ 454214 h 587583"/>
                <a:gd name="connsiteX52" fmla="*/ 213279 w 606147"/>
                <a:gd name="connsiteY52" fmla="*/ 443488 h 587583"/>
                <a:gd name="connsiteX53" fmla="*/ 223970 w 606147"/>
                <a:gd name="connsiteY53" fmla="*/ 432762 h 587583"/>
                <a:gd name="connsiteX54" fmla="*/ 355892 w 606147"/>
                <a:gd name="connsiteY54" fmla="*/ 415897 h 587583"/>
                <a:gd name="connsiteX55" fmla="*/ 366618 w 606147"/>
                <a:gd name="connsiteY55" fmla="*/ 426588 h 587583"/>
                <a:gd name="connsiteX56" fmla="*/ 355892 w 606147"/>
                <a:gd name="connsiteY56" fmla="*/ 437279 h 587583"/>
                <a:gd name="connsiteX57" fmla="*/ 345166 w 606147"/>
                <a:gd name="connsiteY57" fmla="*/ 426588 h 587583"/>
                <a:gd name="connsiteX58" fmla="*/ 355892 w 606147"/>
                <a:gd name="connsiteY58" fmla="*/ 415897 h 587583"/>
                <a:gd name="connsiteX59" fmla="*/ 250432 w 606147"/>
                <a:gd name="connsiteY59" fmla="*/ 415897 h 587583"/>
                <a:gd name="connsiteX60" fmla="*/ 261193 w 606147"/>
                <a:gd name="connsiteY60" fmla="*/ 426588 h 587583"/>
                <a:gd name="connsiteX61" fmla="*/ 250432 w 606147"/>
                <a:gd name="connsiteY61" fmla="*/ 437279 h 587583"/>
                <a:gd name="connsiteX62" fmla="*/ 239671 w 606147"/>
                <a:gd name="connsiteY62" fmla="*/ 426588 h 587583"/>
                <a:gd name="connsiteX63" fmla="*/ 250432 w 606147"/>
                <a:gd name="connsiteY63" fmla="*/ 415897 h 587583"/>
                <a:gd name="connsiteX64" fmla="*/ 335330 w 606147"/>
                <a:gd name="connsiteY64" fmla="*/ 400536 h 587583"/>
                <a:gd name="connsiteX65" fmla="*/ 338601 w 606147"/>
                <a:gd name="connsiteY65" fmla="*/ 415382 h 587583"/>
                <a:gd name="connsiteX66" fmla="*/ 323742 w 606147"/>
                <a:gd name="connsiteY66" fmla="*/ 418557 h 587583"/>
                <a:gd name="connsiteX67" fmla="*/ 320471 w 606147"/>
                <a:gd name="connsiteY67" fmla="*/ 403804 h 587583"/>
                <a:gd name="connsiteX68" fmla="*/ 335330 w 606147"/>
                <a:gd name="connsiteY68" fmla="*/ 400536 h 587583"/>
                <a:gd name="connsiteX69" fmla="*/ 270911 w 606147"/>
                <a:gd name="connsiteY69" fmla="*/ 400536 h 587583"/>
                <a:gd name="connsiteX70" fmla="*/ 285677 w 606147"/>
                <a:gd name="connsiteY70" fmla="*/ 403804 h 587583"/>
                <a:gd name="connsiteX71" fmla="*/ 282500 w 606147"/>
                <a:gd name="connsiteY71" fmla="*/ 418557 h 587583"/>
                <a:gd name="connsiteX72" fmla="*/ 267640 w 606147"/>
                <a:gd name="connsiteY72" fmla="*/ 415382 h 587583"/>
                <a:gd name="connsiteX73" fmla="*/ 270911 w 606147"/>
                <a:gd name="connsiteY73" fmla="*/ 400536 h 587583"/>
                <a:gd name="connsiteX74" fmla="*/ 303144 w 606147"/>
                <a:gd name="connsiteY74" fmla="*/ 381885 h 587583"/>
                <a:gd name="connsiteX75" fmla="*/ 313905 w 606147"/>
                <a:gd name="connsiteY75" fmla="*/ 392576 h 587583"/>
                <a:gd name="connsiteX76" fmla="*/ 303144 w 606147"/>
                <a:gd name="connsiteY76" fmla="*/ 403267 h 587583"/>
                <a:gd name="connsiteX77" fmla="*/ 292383 w 606147"/>
                <a:gd name="connsiteY77" fmla="*/ 392576 h 587583"/>
                <a:gd name="connsiteX78" fmla="*/ 303144 w 606147"/>
                <a:gd name="connsiteY78" fmla="*/ 381885 h 587583"/>
                <a:gd name="connsiteX79" fmla="*/ 303144 w 606147"/>
                <a:gd name="connsiteY79" fmla="*/ 350483 h 587583"/>
                <a:gd name="connsiteX80" fmla="*/ 313905 w 606147"/>
                <a:gd name="connsiteY80" fmla="*/ 361174 h 587583"/>
                <a:gd name="connsiteX81" fmla="*/ 303144 w 606147"/>
                <a:gd name="connsiteY81" fmla="*/ 371865 h 587583"/>
                <a:gd name="connsiteX82" fmla="*/ 292383 w 606147"/>
                <a:gd name="connsiteY82" fmla="*/ 361174 h 587583"/>
                <a:gd name="connsiteX83" fmla="*/ 303144 w 606147"/>
                <a:gd name="connsiteY83" fmla="*/ 350483 h 587583"/>
                <a:gd name="connsiteX84" fmla="*/ 499399 w 606147"/>
                <a:gd name="connsiteY84" fmla="*/ 347470 h 587583"/>
                <a:gd name="connsiteX85" fmla="*/ 522834 w 606147"/>
                <a:gd name="connsiteY85" fmla="*/ 357202 h 587583"/>
                <a:gd name="connsiteX86" fmla="*/ 560053 w 606147"/>
                <a:gd name="connsiteY86" fmla="*/ 429297 h 587583"/>
                <a:gd name="connsiteX87" fmla="*/ 578102 w 606147"/>
                <a:gd name="connsiteY87" fmla="*/ 475524 h 587583"/>
                <a:gd name="connsiteX88" fmla="*/ 531063 w 606147"/>
                <a:gd name="connsiteY88" fmla="*/ 489906 h 587583"/>
                <a:gd name="connsiteX89" fmla="*/ 531063 w 606147"/>
                <a:gd name="connsiteY89" fmla="*/ 499991 h 587583"/>
                <a:gd name="connsiteX90" fmla="*/ 531250 w 606147"/>
                <a:gd name="connsiteY90" fmla="*/ 500738 h 587583"/>
                <a:gd name="connsiteX91" fmla="*/ 503295 w 606147"/>
                <a:gd name="connsiteY91" fmla="*/ 582062 h 587583"/>
                <a:gd name="connsiteX92" fmla="*/ 503274 w 606147"/>
                <a:gd name="connsiteY92" fmla="*/ 582036 h 587583"/>
                <a:gd name="connsiteX93" fmla="*/ 475327 w 606147"/>
                <a:gd name="connsiteY93" fmla="*/ 500552 h 587583"/>
                <a:gd name="connsiteX94" fmla="*/ 475327 w 606147"/>
                <a:gd name="connsiteY94" fmla="*/ 490186 h 587583"/>
                <a:gd name="connsiteX95" fmla="*/ 427727 w 606147"/>
                <a:gd name="connsiteY95" fmla="*/ 474777 h 587583"/>
                <a:gd name="connsiteX96" fmla="*/ 447459 w 606147"/>
                <a:gd name="connsiteY96" fmla="*/ 419118 h 587583"/>
                <a:gd name="connsiteX97" fmla="*/ 481219 w 606147"/>
                <a:gd name="connsiteY97" fmla="*/ 350945 h 587583"/>
                <a:gd name="connsiteX98" fmla="*/ 499399 w 606147"/>
                <a:gd name="connsiteY98" fmla="*/ 347470 h 587583"/>
                <a:gd name="connsiteX99" fmla="*/ 99012 w 606147"/>
                <a:gd name="connsiteY99" fmla="*/ 347470 h 587583"/>
                <a:gd name="connsiteX100" fmla="*/ 122447 w 606147"/>
                <a:gd name="connsiteY100" fmla="*/ 357202 h 587583"/>
                <a:gd name="connsiteX101" fmla="*/ 159573 w 606147"/>
                <a:gd name="connsiteY101" fmla="*/ 429297 h 587583"/>
                <a:gd name="connsiteX102" fmla="*/ 177715 w 606147"/>
                <a:gd name="connsiteY102" fmla="*/ 475524 h 587583"/>
                <a:gd name="connsiteX103" fmla="*/ 130676 w 606147"/>
                <a:gd name="connsiteY103" fmla="*/ 489906 h 587583"/>
                <a:gd name="connsiteX104" fmla="*/ 130676 w 606147"/>
                <a:gd name="connsiteY104" fmla="*/ 499991 h 587583"/>
                <a:gd name="connsiteX105" fmla="*/ 130770 w 606147"/>
                <a:gd name="connsiteY105" fmla="*/ 500738 h 587583"/>
                <a:gd name="connsiteX106" fmla="*/ 102907 w 606147"/>
                <a:gd name="connsiteY106" fmla="*/ 582063 h 587583"/>
                <a:gd name="connsiteX107" fmla="*/ 102888 w 606147"/>
                <a:gd name="connsiteY107" fmla="*/ 582040 h 587583"/>
                <a:gd name="connsiteX108" fmla="*/ 74940 w 606147"/>
                <a:gd name="connsiteY108" fmla="*/ 500552 h 587583"/>
                <a:gd name="connsiteX109" fmla="*/ 74940 w 606147"/>
                <a:gd name="connsiteY109" fmla="*/ 490186 h 587583"/>
                <a:gd name="connsiteX110" fmla="*/ 27340 w 606147"/>
                <a:gd name="connsiteY110" fmla="*/ 474777 h 587583"/>
                <a:gd name="connsiteX111" fmla="*/ 46979 w 606147"/>
                <a:gd name="connsiteY111" fmla="*/ 419118 h 587583"/>
                <a:gd name="connsiteX112" fmla="*/ 80832 w 606147"/>
                <a:gd name="connsiteY112" fmla="*/ 350945 h 587583"/>
                <a:gd name="connsiteX113" fmla="*/ 99012 w 606147"/>
                <a:gd name="connsiteY113" fmla="*/ 347470 h 587583"/>
                <a:gd name="connsiteX114" fmla="*/ 303144 w 606147"/>
                <a:gd name="connsiteY114" fmla="*/ 319152 h 587583"/>
                <a:gd name="connsiteX115" fmla="*/ 313905 w 606147"/>
                <a:gd name="connsiteY115" fmla="*/ 329889 h 587583"/>
                <a:gd name="connsiteX116" fmla="*/ 303144 w 606147"/>
                <a:gd name="connsiteY116" fmla="*/ 340533 h 587583"/>
                <a:gd name="connsiteX117" fmla="*/ 292383 w 606147"/>
                <a:gd name="connsiteY117" fmla="*/ 329889 h 587583"/>
                <a:gd name="connsiteX118" fmla="*/ 303144 w 606147"/>
                <a:gd name="connsiteY118" fmla="*/ 319152 h 587583"/>
                <a:gd name="connsiteX119" fmla="*/ 303144 w 606147"/>
                <a:gd name="connsiteY119" fmla="*/ 287750 h 587583"/>
                <a:gd name="connsiteX120" fmla="*/ 310724 w 606147"/>
                <a:gd name="connsiteY120" fmla="*/ 290831 h 587583"/>
                <a:gd name="connsiteX121" fmla="*/ 313905 w 606147"/>
                <a:gd name="connsiteY121" fmla="*/ 298487 h 587583"/>
                <a:gd name="connsiteX122" fmla="*/ 310724 w 606147"/>
                <a:gd name="connsiteY122" fmla="*/ 306050 h 587583"/>
                <a:gd name="connsiteX123" fmla="*/ 303144 w 606147"/>
                <a:gd name="connsiteY123" fmla="*/ 309131 h 587583"/>
                <a:gd name="connsiteX124" fmla="*/ 295565 w 606147"/>
                <a:gd name="connsiteY124" fmla="*/ 306050 h 587583"/>
                <a:gd name="connsiteX125" fmla="*/ 292383 w 606147"/>
                <a:gd name="connsiteY125" fmla="*/ 298487 h 587583"/>
                <a:gd name="connsiteX126" fmla="*/ 295565 w 606147"/>
                <a:gd name="connsiteY126" fmla="*/ 290831 h 587583"/>
                <a:gd name="connsiteX127" fmla="*/ 303144 w 606147"/>
                <a:gd name="connsiteY127" fmla="*/ 287750 h 587583"/>
                <a:gd name="connsiteX128" fmla="*/ 264713 w 606147"/>
                <a:gd name="connsiteY128" fmla="*/ 161015 h 587583"/>
                <a:gd name="connsiteX129" fmla="*/ 253396 w 606147"/>
                <a:gd name="connsiteY129" fmla="*/ 193693 h 587583"/>
                <a:gd name="connsiteX130" fmla="*/ 268829 w 606147"/>
                <a:gd name="connsiteY130" fmla="*/ 192479 h 587583"/>
                <a:gd name="connsiteX131" fmla="*/ 302981 w 606147"/>
                <a:gd name="connsiteY131" fmla="*/ 234488 h 587583"/>
                <a:gd name="connsiteX132" fmla="*/ 303025 w 606147"/>
                <a:gd name="connsiteY132" fmla="*/ 234615 h 587583"/>
                <a:gd name="connsiteX133" fmla="*/ 303042 w 606147"/>
                <a:gd name="connsiteY133" fmla="*/ 234563 h 587583"/>
                <a:gd name="connsiteX134" fmla="*/ 303062 w 606147"/>
                <a:gd name="connsiteY134" fmla="*/ 234587 h 587583"/>
                <a:gd name="connsiteX135" fmla="*/ 337295 w 606147"/>
                <a:gd name="connsiteY135" fmla="*/ 192573 h 587583"/>
                <a:gd name="connsiteX136" fmla="*/ 352821 w 606147"/>
                <a:gd name="connsiteY136" fmla="*/ 193880 h 587583"/>
                <a:gd name="connsiteX137" fmla="*/ 341691 w 606147"/>
                <a:gd name="connsiteY137" fmla="*/ 161108 h 587583"/>
                <a:gd name="connsiteX138" fmla="*/ 347677 w 606147"/>
                <a:gd name="connsiteY138" fmla="*/ 164376 h 587583"/>
                <a:gd name="connsiteX139" fmla="*/ 382846 w 606147"/>
                <a:gd name="connsiteY139" fmla="*/ 181649 h 587583"/>
                <a:gd name="connsiteX140" fmla="*/ 400336 w 606147"/>
                <a:gd name="connsiteY140" fmla="*/ 204803 h 587583"/>
                <a:gd name="connsiteX141" fmla="*/ 405948 w 606147"/>
                <a:gd name="connsiteY141" fmla="*/ 235801 h 587583"/>
                <a:gd name="connsiteX142" fmla="*/ 402301 w 606147"/>
                <a:gd name="connsiteY142" fmla="*/ 240189 h 587583"/>
                <a:gd name="connsiteX143" fmla="*/ 304371 w 606147"/>
                <a:gd name="connsiteY143" fmla="*/ 240189 h 587583"/>
                <a:gd name="connsiteX144" fmla="*/ 301752 w 606147"/>
                <a:gd name="connsiteY144" fmla="*/ 240189 h 587583"/>
                <a:gd name="connsiteX145" fmla="*/ 203729 w 606147"/>
                <a:gd name="connsiteY145" fmla="*/ 240189 h 587583"/>
                <a:gd name="connsiteX146" fmla="*/ 200175 w 606147"/>
                <a:gd name="connsiteY146" fmla="*/ 235801 h 587583"/>
                <a:gd name="connsiteX147" fmla="*/ 205787 w 606147"/>
                <a:gd name="connsiteY147" fmla="*/ 204803 h 587583"/>
                <a:gd name="connsiteX148" fmla="*/ 223184 w 606147"/>
                <a:gd name="connsiteY148" fmla="*/ 181649 h 587583"/>
                <a:gd name="connsiteX149" fmla="*/ 257792 w 606147"/>
                <a:gd name="connsiteY149" fmla="*/ 164563 h 587583"/>
                <a:gd name="connsiteX150" fmla="*/ 299135 w 606147"/>
                <a:gd name="connsiteY150" fmla="*/ 6 h 587583"/>
                <a:gd name="connsiteX151" fmla="*/ 322570 w 606147"/>
                <a:gd name="connsiteY151" fmla="*/ 9738 h 587583"/>
                <a:gd name="connsiteX152" fmla="*/ 359696 w 606147"/>
                <a:gd name="connsiteY152" fmla="*/ 81833 h 587583"/>
                <a:gd name="connsiteX153" fmla="*/ 377838 w 606147"/>
                <a:gd name="connsiteY153" fmla="*/ 127966 h 587583"/>
                <a:gd name="connsiteX154" fmla="*/ 330799 w 606147"/>
                <a:gd name="connsiteY154" fmla="*/ 142441 h 587583"/>
                <a:gd name="connsiteX155" fmla="*/ 330799 w 606147"/>
                <a:gd name="connsiteY155" fmla="*/ 152527 h 587583"/>
                <a:gd name="connsiteX156" fmla="*/ 330893 w 606147"/>
                <a:gd name="connsiteY156" fmla="*/ 153274 h 587583"/>
                <a:gd name="connsiteX157" fmla="*/ 303042 w 606147"/>
                <a:gd name="connsiteY157" fmla="*/ 234563 h 587583"/>
                <a:gd name="connsiteX158" fmla="*/ 302981 w 606147"/>
                <a:gd name="connsiteY158" fmla="*/ 234488 h 587583"/>
                <a:gd name="connsiteX159" fmla="*/ 275063 w 606147"/>
                <a:gd name="connsiteY159" fmla="*/ 152994 h 587583"/>
                <a:gd name="connsiteX160" fmla="*/ 275063 w 606147"/>
                <a:gd name="connsiteY160" fmla="*/ 142722 h 587583"/>
                <a:gd name="connsiteX161" fmla="*/ 227463 w 606147"/>
                <a:gd name="connsiteY161" fmla="*/ 127219 h 587583"/>
                <a:gd name="connsiteX162" fmla="*/ 247102 w 606147"/>
                <a:gd name="connsiteY162" fmla="*/ 71560 h 587583"/>
                <a:gd name="connsiteX163" fmla="*/ 280955 w 606147"/>
                <a:gd name="connsiteY163" fmla="*/ 3481 h 587583"/>
                <a:gd name="connsiteX164" fmla="*/ 299135 w 606147"/>
                <a:gd name="connsiteY164" fmla="*/ 6 h 587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606147" h="587583">
                  <a:moveTo>
                    <a:pt x="465058" y="508479"/>
                  </a:moveTo>
                  <a:lnTo>
                    <a:pt x="453649" y="541260"/>
                  </a:lnTo>
                  <a:lnTo>
                    <a:pt x="469172" y="539953"/>
                  </a:lnTo>
                  <a:lnTo>
                    <a:pt x="503274" y="582036"/>
                  </a:lnTo>
                  <a:lnTo>
                    <a:pt x="503289" y="582079"/>
                  </a:lnTo>
                  <a:lnTo>
                    <a:pt x="503295" y="582062"/>
                  </a:lnTo>
                  <a:lnTo>
                    <a:pt x="503304" y="582073"/>
                  </a:lnTo>
                  <a:lnTo>
                    <a:pt x="537435" y="539953"/>
                  </a:lnTo>
                  <a:lnTo>
                    <a:pt x="552958" y="541260"/>
                  </a:lnTo>
                  <a:lnTo>
                    <a:pt x="541830" y="508479"/>
                  </a:lnTo>
                  <a:cubicBezTo>
                    <a:pt x="543794" y="509600"/>
                    <a:pt x="545851" y="510720"/>
                    <a:pt x="547815" y="511748"/>
                  </a:cubicBezTo>
                  <a:lnTo>
                    <a:pt x="582975" y="529026"/>
                  </a:lnTo>
                  <a:cubicBezTo>
                    <a:pt x="592046" y="533508"/>
                    <a:pt x="598592" y="542101"/>
                    <a:pt x="600462" y="552187"/>
                  </a:cubicBezTo>
                  <a:lnTo>
                    <a:pt x="606072" y="583194"/>
                  </a:lnTo>
                  <a:cubicBezTo>
                    <a:pt x="606540" y="585528"/>
                    <a:pt x="604763" y="587583"/>
                    <a:pt x="602706" y="587583"/>
                  </a:cubicBezTo>
                  <a:lnTo>
                    <a:pt x="504800" y="587583"/>
                  </a:lnTo>
                  <a:lnTo>
                    <a:pt x="502182" y="587583"/>
                  </a:lnTo>
                  <a:lnTo>
                    <a:pt x="404275" y="587583"/>
                  </a:lnTo>
                  <a:cubicBezTo>
                    <a:pt x="402031" y="587583"/>
                    <a:pt x="400348" y="585435"/>
                    <a:pt x="400722" y="583194"/>
                  </a:cubicBezTo>
                  <a:lnTo>
                    <a:pt x="406333" y="552187"/>
                  </a:lnTo>
                  <a:cubicBezTo>
                    <a:pt x="408016" y="542101"/>
                    <a:pt x="414562" y="533508"/>
                    <a:pt x="423726" y="529026"/>
                  </a:cubicBezTo>
                  <a:lnTo>
                    <a:pt x="458044" y="512121"/>
                  </a:lnTo>
                  <a:close/>
                  <a:moveTo>
                    <a:pt x="64482" y="508479"/>
                  </a:moveTo>
                  <a:lnTo>
                    <a:pt x="53167" y="541260"/>
                  </a:lnTo>
                  <a:lnTo>
                    <a:pt x="68596" y="539953"/>
                  </a:lnTo>
                  <a:lnTo>
                    <a:pt x="102888" y="582040"/>
                  </a:lnTo>
                  <a:lnTo>
                    <a:pt x="102902" y="582079"/>
                  </a:lnTo>
                  <a:lnTo>
                    <a:pt x="102907" y="582063"/>
                  </a:lnTo>
                  <a:lnTo>
                    <a:pt x="102915" y="582073"/>
                  </a:lnTo>
                  <a:lnTo>
                    <a:pt x="137047" y="539953"/>
                  </a:lnTo>
                  <a:lnTo>
                    <a:pt x="152476" y="541260"/>
                  </a:lnTo>
                  <a:lnTo>
                    <a:pt x="141442" y="508479"/>
                  </a:lnTo>
                  <a:cubicBezTo>
                    <a:pt x="143406" y="509600"/>
                    <a:pt x="145369" y="510720"/>
                    <a:pt x="147427" y="511748"/>
                  </a:cubicBezTo>
                  <a:lnTo>
                    <a:pt x="182681" y="529026"/>
                  </a:lnTo>
                  <a:cubicBezTo>
                    <a:pt x="191751" y="533508"/>
                    <a:pt x="198297" y="542101"/>
                    <a:pt x="200167" y="552187"/>
                  </a:cubicBezTo>
                  <a:lnTo>
                    <a:pt x="205591" y="583194"/>
                  </a:lnTo>
                  <a:cubicBezTo>
                    <a:pt x="206152" y="585435"/>
                    <a:pt x="204375" y="587583"/>
                    <a:pt x="202038" y="587583"/>
                  </a:cubicBezTo>
                  <a:lnTo>
                    <a:pt x="104131" y="587583"/>
                  </a:lnTo>
                  <a:lnTo>
                    <a:pt x="101512" y="587583"/>
                  </a:lnTo>
                  <a:lnTo>
                    <a:pt x="3606" y="587583"/>
                  </a:lnTo>
                  <a:cubicBezTo>
                    <a:pt x="1361" y="587583"/>
                    <a:pt x="-322" y="585435"/>
                    <a:pt x="52" y="583194"/>
                  </a:cubicBezTo>
                  <a:lnTo>
                    <a:pt x="5756" y="552187"/>
                  </a:lnTo>
                  <a:cubicBezTo>
                    <a:pt x="7533" y="542101"/>
                    <a:pt x="13985" y="533508"/>
                    <a:pt x="23243" y="529026"/>
                  </a:cubicBezTo>
                  <a:lnTo>
                    <a:pt x="57468" y="512121"/>
                  </a:lnTo>
                  <a:close/>
                  <a:moveTo>
                    <a:pt x="382213" y="432762"/>
                  </a:moveTo>
                  <a:cubicBezTo>
                    <a:pt x="388137" y="432762"/>
                    <a:pt x="392939" y="437564"/>
                    <a:pt x="392939" y="443488"/>
                  </a:cubicBezTo>
                  <a:cubicBezTo>
                    <a:pt x="392939" y="449412"/>
                    <a:pt x="388137" y="454214"/>
                    <a:pt x="382213" y="454214"/>
                  </a:cubicBezTo>
                  <a:cubicBezTo>
                    <a:pt x="376289" y="454214"/>
                    <a:pt x="371487" y="449412"/>
                    <a:pt x="371487" y="443488"/>
                  </a:cubicBezTo>
                  <a:cubicBezTo>
                    <a:pt x="371487" y="437564"/>
                    <a:pt x="376289" y="432762"/>
                    <a:pt x="382213" y="432762"/>
                  </a:cubicBezTo>
                  <a:close/>
                  <a:moveTo>
                    <a:pt x="223970" y="432762"/>
                  </a:moveTo>
                  <a:cubicBezTo>
                    <a:pt x="229874" y="432762"/>
                    <a:pt x="234661" y="437564"/>
                    <a:pt x="234661" y="443488"/>
                  </a:cubicBezTo>
                  <a:cubicBezTo>
                    <a:pt x="234661" y="449412"/>
                    <a:pt x="229874" y="454214"/>
                    <a:pt x="223970" y="454214"/>
                  </a:cubicBezTo>
                  <a:cubicBezTo>
                    <a:pt x="218066" y="454214"/>
                    <a:pt x="213279" y="449412"/>
                    <a:pt x="213279" y="443488"/>
                  </a:cubicBezTo>
                  <a:cubicBezTo>
                    <a:pt x="213279" y="437564"/>
                    <a:pt x="218066" y="432762"/>
                    <a:pt x="223970" y="432762"/>
                  </a:cubicBezTo>
                  <a:close/>
                  <a:moveTo>
                    <a:pt x="355892" y="415897"/>
                  </a:moveTo>
                  <a:cubicBezTo>
                    <a:pt x="361816" y="415897"/>
                    <a:pt x="366618" y="420684"/>
                    <a:pt x="366618" y="426588"/>
                  </a:cubicBezTo>
                  <a:cubicBezTo>
                    <a:pt x="366618" y="432492"/>
                    <a:pt x="361816" y="437279"/>
                    <a:pt x="355892" y="437279"/>
                  </a:cubicBezTo>
                  <a:cubicBezTo>
                    <a:pt x="349968" y="437279"/>
                    <a:pt x="345166" y="432492"/>
                    <a:pt x="345166" y="426588"/>
                  </a:cubicBezTo>
                  <a:cubicBezTo>
                    <a:pt x="345166" y="420684"/>
                    <a:pt x="349968" y="415897"/>
                    <a:pt x="355892" y="415897"/>
                  </a:cubicBezTo>
                  <a:close/>
                  <a:moveTo>
                    <a:pt x="250432" y="415897"/>
                  </a:moveTo>
                  <a:cubicBezTo>
                    <a:pt x="256375" y="415897"/>
                    <a:pt x="261193" y="420684"/>
                    <a:pt x="261193" y="426588"/>
                  </a:cubicBezTo>
                  <a:cubicBezTo>
                    <a:pt x="261193" y="432492"/>
                    <a:pt x="256375" y="437279"/>
                    <a:pt x="250432" y="437279"/>
                  </a:cubicBezTo>
                  <a:cubicBezTo>
                    <a:pt x="244489" y="437279"/>
                    <a:pt x="239671" y="432492"/>
                    <a:pt x="239671" y="426588"/>
                  </a:cubicBezTo>
                  <a:cubicBezTo>
                    <a:pt x="239671" y="420684"/>
                    <a:pt x="244489" y="415897"/>
                    <a:pt x="250432" y="415897"/>
                  </a:cubicBezTo>
                  <a:close/>
                  <a:moveTo>
                    <a:pt x="335330" y="400536"/>
                  </a:moveTo>
                  <a:cubicBezTo>
                    <a:pt x="340284" y="403804"/>
                    <a:pt x="341779" y="410340"/>
                    <a:pt x="338601" y="415382"/>
                  </a:cubicBezTo>
                  <a:cubicBezTo>
                    <a:pt x="335330" y="420331"/>
                    <a:pt x="328695" y="421825"/>
                    <a:pt x="323742" y="418557"/>
                  </a:cubicBezTo>
                  <a:cubicBezTo>
                    <a:pt x="318788" y="415382"/>
                    <a:pt x="317293" y="408753"/>
                    <a:pt x="320471" y="403804"/>
                  </a:cubicBezTo>
                  <a:cubicBezTo>
                    <a:pt x="323742" y="398762"/>
                    <a:pt x="330377" y="397268"/>
                    <a:pt x="335330" y="400536"/>
                  </a:cubicBezTo>
                  <a:close/>
                  <a:moveTo>
                    <a:pt x="270911" y="400536"/>
                  </a:moveTo>
                  <a:cubicBezTo>
                    <a:pt x="275864" y="397268"/>
                    <a:pt x="282593" y="398762"/>
                    <a:pt x="285677" y="403804"/>
                  </a:cubicBezTo>
                  <a:cubicBezTo>
                    <a:pt x="288855" y="408753"/>
                    <a:pt x="287453" y="415382"/>
                    <a:pt x="282500" y="418557"/>
                  </a:cubicBezTo>
                  <a:cubicBezTo>
                    <a:pt x="277453" y="421825"/>
                    <a:pt x="270911" y="420331"/>
                    <a:pt x="267640" y="415382"/>
                  </a:cubicBezTo>
                  <a:cubicBezTo>
                    <a:pt x="264369" y="410340"/>
                    <a:pt x="265864" y="403804"/>
                    <a:pt x="270911" y="400536"/>
                  </a:cubicBezTo>
                  <a:close/>
                  <a:moveTo>
                    <a:pt x="303144" y="381885"/>
                  </a:moveTo>
                  <a:cubicBezTo>
                    <a:pt x="309087" y="381885"/>
                    <a:pt x="313905" y="386672"/>
                    <a:pt x="313905" y="392576"/>
                  </a:cubicBezTo>
                  <a:cubicBezTo>
                    <a:pt x="313905" y="398480"/>
                    <a:pt x="309087" y="403267"/>
                    <a:pt x="303144" y="403267"/>
                  </a:cubicBezTo>
                  <a:cubicBezTo>
                    <a:pt x="297201" y="403267"/>
                    <a:pt x="292383" y="398480"/>
                    <a:pt x="292383" y="392576"/>
                  </a:cubicBezTo>
                  <a:cubicBezTo>
                    <a:pt x="292383" y="386672"/>
                    <a:pt x="297201" y="381885"/>
                    <a:pt x="303144" y="381885"/>
                  </a:cubicBezTo>
                  <a:close/>
                  <a:moveTo>
                    <a:pt x="303144" y="350483"/>
                  </a:moveTo>
                  <a:cubicBezTo>
                    <a:pt x="309087" y="350483"/>
                    <a:pt x="313905" y="355270"/>
                    <a:pt x="313905" y="361174"/>
                  </a:cubicBezTo>
                  <a:cubicBezTo>
                    <a:pt x="313905" y="367078"/>
                    <a:pt x="309087" y="371865"/>
                    <a:pt x="303144" y="371865"/>
                  </a:cubicBezTo>
                  <a:cubicBezTo>
                    <a:pt x="297201" y="371865"/>
                    <a:pt x="292383" y="367078"/>
                    <a:pt x="292383" y="361174"/>
                  </a:cubicBezTo>
                  <a:cubicBezTo>
                    <a:pt x="292383" y="355270"/>
                    <a:pt x="297201" y="350483"/>
                    <a:pt x="303144" y="350483"/>
                  </a:cubicBezTo>
                  <a:close/>
                  <a:moveTo>
                    <a:pt x="499399" y="347470"/>
                  </a:moveTo>
                  <a:cubicBezTo>
                    <a:pt x="514996" y="347746"/>
                    <a:pt x="522834" y="357202"/>
                    <a:pt x="522834" y="357202"/>
                  </a:cubicBezTo>
                  <a:cubicBezTo>
                    <a:pt x="555003" y="354213"/>
                    <a:pt x="563981" y="389327"/>
                    <a:pt x="560053" y="429297"/>
                  </a:cubicBezTo>
                  <a:cubicBezTo>
                    <a:pt x="556126" y="469267"/>
                    <a:pt x="578102" y="475524"/>
                    <a:pt x="578102" y="475524"/>
                  </a:cubicBezTo>
                  <a:cubicBezTo>
                    <a:pt x="562859" y="490933"/>
                    <a:pt x="531063" y="489906"/>
                    <a:pt x="531063" y="489906"/>
                  </a:cubicBezTo>
                  <a:lnTo>
                    <a:pt x="531063" y="499991"/>
                  </a:lnTo>
                  <a:lnTo>
                    <a:pt x="531250" y="500738"/>
                  </a:lnTo>
                  <a:lnTo>
                    <a:pt x="503295" y="582062"/>
                  </a:lnTo>
                  <a:lnTo>
                    <a:pt x="503274" y="582036"/>
                  </a:lnTo>
                  <a:lnTo>
                    <a:pt x="475327" y="500552"/>
                  </a:lnTo>
                  <a:lnTo>
                    <a:pt x="475327" y="490186"/>
                  </a:lnTo>
                  <a:cubicBezTo>
                    <a:pt x="438575" y="490466"/>
                    <a:pt x="427727" y="474777"/>
                    <a:pt x="427727" y="474777"/>
                  </a:cubicBezTo>
                  <a:cubicBezTo>
                    <a:pt x="427727" y="474777"/>
                    <a:pt x="448675" y="474497"/>
                    <a:pt x="447459" y="419118"/>
                  </a:cubicBezTo>
                  <a:cubicBezTo>
                    <a:pt x="446150" y="363832"/>
                    <a:pt x="471773" y="354587"/>
                    <a:pt x="481219" y="350945"/>
                  </a:cubicBezTo>
                  <a:cubicBezTo>
                    <a:pt x="488139" y="348307"/>
                    <a:pt x="494200" y="347379"/>
                    <a:pt x="499399" y="347470"/>
                  </a:cubicBezTo>
                  <a:close/>
                  <a:moveTo>
                    <a:pt x="99012" y="347470"/>
                  </a:moveTo>
                  <a:cubicBezTo>
                    <a:pt x="114609" y="347746"/>
                    <a:pt x="122447" y="357202"/>
                    <a:pt x="122447" y="357202"/>
                  </a:cubicBezTo>
                  <a:cubicBezTo>
                    <a:pt x="154616" y="354213"/>
                    <a:pt x="163594" y="389327"/>
                    <a:pt x="159573" y="429297"/>
                  </a:cubicBezTo>
                  <a:cubicBezTo>
                    <a:pt x="155739" y="469267"/>
                    <a:pt x="177715" y="475524"/>
                    <a:pt x="177715" y="475524"/>
                  </a:cubicBezTo>
                  <a:cubicBezTo>
                    <a:pt x="162472" y="490933"/>
                    <a:pt x="130676" y="489906"/>
                    <a:pt x="130676" y="489906"/>
                  </a:cubicBezTo>
                  <a:lnTo>
                    <a:pt x="130676" y="499991"/>
                  </a:lnTo>
                  <a:lnTo>
                    <a:pt x="130770" y="500738"/>
                  </a:lnTo>
                  <a:lnTo>
                    <a:pt x="102907" y="582063"/>
                  </a:lnTo>
                  <a:lnTo>
                    <a:pt x="102888" y="582040"/>
                  </a:lnTo>
                  <a:lnTo>
                    <a:pt x="74940" y="500552"/>
                  </a:lnTo>
                  <a:lnTo>
                    <a:pt x="74940" y="490186"/>
                  </a:lnTo>
                  <a:cubicBezTo>
                    <a:pt x="38188" y="490466"/>
                    <a:pt x="27340" y="474777"/>
                    <a:pt x="27340" y="474777"/>
                  </a:cubicBezTo>
                  <a:cubicBezTo>
                    <a:pt x="27340" y="474777"/>
                    <a:pt x="48288" y="474497"/>
                    <a:pt x="46979" y="419118"/>
                  </a:cubicBezTo>
                  <a:cubicBezTo>
                    <a:pt x="45763" y="363832"/>
                    <a:pt x="71293" y="354587"/>
                    <a:pt x="80832" y="350945"/>
                  </a:cubicBezTo>
                  <a:cubicBezTo>
                    <a:pt x="87752" y="348307"/>
                    <a:pt x="93813" y="347379"/>
                    <a:pt x="99012" y="347470"/>
                  </a:cubicBezTo>
                  <a:close/>
                  <a:moveTo>
                    <a:pt x="303144" y="319152"/>
                  </a:moveTo>
                  <a:cubicBezTo>
                    <a:pt x="309039" y="319152"/>
                    <a:pt x="313905" y="324007"/>
                    <a:pt x="313905" y="329889"/>
                  </a:cubicBezTo>
                  <a:cubicBezTo>
                    <a:pt x="313905" y="335678"/>
                    <a:pt x="309133" y="340533"/>
                    <a:pt x="303144" y="340533"/>
                  </a:cubicBezTo>
                  <a:cubicBezTo>
                    <a:pt x="297249" y="340533"/>
                    <a:pt x="292383" y="335865"/>
                    <a:pt x="292383" y="329889"/>
                  </a:cubicBezTo>
                  <a:cubicBezTo>
                    <a:pt x="292383" y="324007"/>
                    <a:pt x="297155" y="319152"/>
                    <a:pt x="303144" y="319152"/>
                  </a:cubicBezTo>
                  <a:close/>
                  <a:moveTo>
                    <a:pt x="303144" y="287750"/>
                  </a:moveTo>
                  <a:cubicBezTo>
                    <a:pt x="305858" y="287750"/>
                    <a:pt x="308758" y="288964"/>
                    <a:pt x="310724" y="290831"/>
                  </a:cubicBezTo>
                  <a:cubicBezTo>
                    <a:pt x="312782" y="292885"/>
                    <a:pt x="313905" y="295593"/>
                    <a:pt x="313905" y="298487"/>
                  </a:cubicBezTo>
                  <a:cubicBezTo>
                    <a:pt x="313905" y="301288"/>
                    <a:pt x="312782" y="304089"/>
                    <a:pt x="310724" y="306050"/>
                  </a:cubicBezTo>
                  <a:cubicBezTo>
                    <a:pt x="308758" y="308011"/>
                    <a:pt x="306045" y="309131"/>
                    <a:pt x="303144" y="309131"/>
                  </a:cubicBezTo>
                  <a:cubicBezTo>
                    <a:pt x="300243" y="309131"/>
                    <a:pt x="297530" y="308011"/>
                    <a:pt x="295565" y="306050"/>
                  </a:cubicBezTo>
                  <a:cubicBezTo>
                    <a:pt x="293506" y="304089"/>
                    <a:pt x="292383" y="301288"/>
                    <a:pt x="292383" y="298487"/>
                  </a:cubicBezTo>
                  <a:cubicBezTo>
                    <a:pt x="292383" y="295593"/>
                    <a:pt x="293506" y="292885"/>
                    <a:pt x="295565" y="290831"/>
                  </a:cubicBezTo>
                  <a:cubicBezTo>
                    <a:pt x="297530" y="288870"/>
                    <a:pt x="300243" y="287750"/>
                    <a:pt x="303144" y="287750"/>
                  </a:cubicBezTo>
                  <a:close/>
                  <a:moveTo>
                    <a:pt x="264713" y="161015"/>
                  </a:moveTo>
                  <a:lnTo>
                    <a:pt x="253396" y="193693"/>
                  </a:lnTo>
                  <a:lnTo>
                    <a:pt x="268829" y="192479"/>
                  </a:lnTo>
                  <a:lnTo>
                    <a:pt x="302981" y="234488"/>
                  </a:lnTo>
                  <a:lnTo>
                    <a:pt x="303025" y="234615"/>
                  </a:lnTo>
                  <a:lnTo>
                    <a:pt x="303042" y="234563"/>
                  </a:lnTo>
                  <a:lnTo>
                    <a:pt x="303062" y="234587"/>
                  </a:lnTo>
                  <a:lnTo>
                    <a:pt x="337295" y="192573"/>
                  </a:lnTo>
                  <a:lnTo>
                    <a:pt x="352821" y="193880"/>
                  </a:lnTo>
                  <a:lnTo>
                    <a:pt x="341691" y="161108"/>
                  </a:lnTo>
                  <a:cubicBezTo>
                    <a:pt x="343655" y="162229"/>
                    <a:pt x="345713" y="163349"/>
                    <a:pt x="347677" y="164376"/>
                  </a:cubicBezTo>
                  <a:lnTo>
                    <a:pt x="382846" y="181649"/>
                  </a:lnTo>
                  <a:cubicBezTo>
                    <a:pt x="391918" y="186130"/>
                    <a:pt x="398466" y="194720"/>
                    <a:pt x="400336" y="204803"/>
                  </a:cubicBezTo>
                  <a:lnTo>
                    <a:pt x="405948" y="235801"/>
                  </a:lnTo>
                  <a:cubicBezTo>
                    <a:pt x="406416" y="238042"/>
                    <a:pt x="404639" y="240189"/>
                    <a:pt x="402301" y="240189"/>
                  </a:cubicBezTo>
                  <a:lnTo>
                    <a:pt x="304371" y="240189"/>
                  </a:lnTo>
                  <a:lnTo>
                    <a:pt x="301752" y="240189"/>
                  </a:lnTo>
                  <a:lnTo>
                    <a:pt x="203729" y="240189"/>
                  </a:lnTo>
                  <a:cubicBezTo>
                    <a:pt x="201485" y="240189"/>
                    <a:pt x="199801" y="238042"/>
                    <a:pt x="200175" y="235801"/>
                  </a:cubicBezTo>
                  <a:lnTo>
                    <a:pt x="205787" y="204803"/>
                  </a:lnTo>
                  <a:cubicBezTo>
                    <a:pt x="207471" y="194720"/>
                    <a:pt x="214018" y="186130"/>
                    <a:pt x="223184" y="181649"/>
                  </a:cubicBezTo>
                  <a:lnTo>
                    <a:pt x="257792" y="164563"/>
                  </a:lnTo>
                  <a:close/>
                  <a:moveTo>
                    <a:pt x="299135" y="6"/>
                  </a:moveTo>
                  <a:cubicBezTo>
                    <a:pt x="314732" y="282"/>
                    <a:pt x="322570" y="9738"/>
                    <a:pt x="322570" y="9738"/>
                  </a:cubicBezTo>
                  <a:cubicBezTo>
                    <a:pt x="354739" y="6749"/>
                    <a:pt x="363717" y="41863"/>
                    <a:pt x="359696" y="81833"/>
                  </a:cubicBezTo>
                  <a:cubicBezTo>
                    <a:pt x="355862" y="121803"/>
                    <a:pt x="377838" y="127966"/>
                    <a:pt x="377838" y="127966"/>
                  </a:cubicBezTo>
                  <a:cubicBezTo>
                    <a:pt x="362595" y="143469"/>
                    <a:pt x="330799" y="142441"/>
                    <a:pt x="330799" y="142441"/>
                  </a:cubicBezTo>
                  <a:lnTo>
                    <a:pt x="330799" y="152527"/>
                  </a:lnTo>
                  <a:lnTo>
                    <a:pt x="330893" y="153274"/>
                  </a:lnTo>
                  <a:lnTo>
                    <a:pt x="303042" y="234563"/>
                  </a:lnTo>
                  <a:lnTo>
                    <a:pt x="302981" y="234488"/>
                  </a:lnTo>
                  <a:lnTo>
                    <a:pt x="275063" y="152994"/>
                  </a:lnTo>
                  <a:lnTo>
                    <a:pt x="275063" y="142722"/>
                  </a:lnTo>
                  <a:cubicBezTo>
                    <a:pt x="238311" y="142908"/>
                    <a:pt x="227463" y="127219"/>
                    <a:pt x="227463" y="127219"/>
                  </a:cubicBezTo>
                  <a:cubicBezTo>
                    <a:pt x="227463" y="127219"/>
                    <a:pt x="248411" y="127033"/>
                    <a:pt x="247102" y="71560"/>
                  </a:cubicBezTo>
                  <a:cubicBezTo>
                    <a:pt x="245886" y="16275"/>
                    <a:pt x="271416" y="7123"/>
                    <a:pt x="280955" y="3481"/>
                  </a:cubicBezTo>
                  <a:cubicBezTo>
                    <a:pt x="287875" y="843"/>
                    <a:pt x="293936" y="-85"/>
                    <a:pt x="299135"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grpSp>
        <p:nvGrpSpPr>
          <p:cNvPr id="8" name="元素">
            <a:extLst>
              <a:ext uri="{FF2B5EF4-FFF2-40B4-BE49-F238E27FC236}">
                <a16:creationId xmlns:a16="http://schemas.microsoft.com/office/drawing/2014/main" id="{036E03F1-1F00-4CD7-B793-563EE6563257}"/>
              </a:ext>
            </a:extLst>
          </p:cNvPr>
          <p:cNvGrpSpPr/>
          <p:nvPr/>
        </p:nvGrpSpPr>
        <p:grpSpPr>
          <a:xfrm>
            <a:off x="4527442" y="3667307"/>
            <a:ext cx="614825" cy="614825"/>
            <a:chOff x="7991475" y="1649875"/>
            <a:chExt cx="1123950" cy="1123950"/>
          </a:xfrm>
        </p:grpSpPr>
        <p:sp>
          <p:nvSpPr>
            <p:cNvPr id="9" name="椭圆 8">
              <a:extLst>
                <a:ext uri="{FF2B5EF4-FFF2-40B4-BE49-F238E27FC236}">
                  <a16:creationId xmlns:a16="http://schemas.microsoft.com/office/drawing/2014/main" id="{11F9EA01-3402-47A0-8586-5056C71F9797}"/>
                </a:ext>
              </a:extLst>
            </p:cNvPr>
            <p:cNvSpPr/>
            <p:nvPr/>
          </p:nvSpPr>
          <p:spPr>
            <a:xfrm>
              <a:off x="7991475" y="1649875"/>
              <a:ext cx="1123950" cy="1123950"/>
            </a:xfrm>
            <a:prstGeom prst="ellipse">
              <a:avLst/>
            </a:prstGeom>
            <a:solidFill>
              <a:srgbClr val="347A9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solidFill>
                  <a:schemeClr val="tx1"/>
                </a:solidFill>
              </a:endParaRPr>
            </a:p>
          </p:txBody>
        </p:sp>
        <p:sp>
          <p:nvSpPr>
            <p:cNvPr id="10" name="椭圆 17">
              <a:extLst>
                <a:ext uri="{FF2B5EF4-FFF2-40B4-BE49-F238E27FC236}">
                  <a16:creationId xmlns:a16="http://schemas.microsoft.com/office/drawing/2014/main" id="{B2C102A6-1AF7-4FED-9167-A2F056097867}"/>
                </a:ext>
              </a:extLst>
            </p:cNvPr>
            <p:cNvSpPr/>
            <p:nvPr/>
          </p:nvSpPr>
          <p:spPr>
            <a:xfrm>
              <a:off x="8270214" y="1927860"/>
              <a:ext cx="566471" cy="567980"/>
            </a:xfrm>
            <a:custGeom>
              <a:avLst/>
              <a:gdLst>
                <a:gd name="connsiteX0" fmla="*/ 369305 w 605955"/>
                <a:gd name="connsiteY0" fmla="*/ 543071 h 607569"/>
                <a:gd name="connsiteX1" fmla="*/ 482175 w 605955"/>
                <a:gd name="connsiteY1" fmla="*/ 575320 h 607569"/>
                <a:gd name="connsiteX2" fmla="*/ 369305 w 605955"/>
                <a:gd name="connsiteY2" fmla="*/ 607569 h 607569"/>
                <a:gd name="connsiteX3" fmla="*/ 256435 w 605955"/>
                <a:gd name="connsiteY3" fmla="*/ 575320 h 607569"/>
                <a:gd name="connsiteX4" fmla="*/ 369305 w 605955"/>
                <a:gd name="connsiteY4" fmla="*/ 543071 h 607569"/>
                <a:gd name="connsiteX5" fmla="*/ 88505 w 605955"/>
                <a:gd name="connsiteY5" fmla="*/ 181485 h 607569"/>
                <a:gd name="connsiteX6" fmla="*/ 94805 w 605955"/>
                <a:gd name="connsiteY6" fmla="*/ 185934 h 607569"/>
                <a:gd name="connsiteX7" fmla="*/ 140287 w 605955"/>
                <a:gd name="connsiteY7" fmla="*/ 310814 h 607569"/>
                <a:gd name="connsiteX8" fmla="*/ 155806 w 605955"/>
                <a:gd name="connsiteY8" fmla="*/ 310814 h 607569"/>
                <a:gd name="connsiteX9" fmla="*/ 201441 w 605955"/>
                <a:gd name="connsiteY9" fmla="*/ 185934 h 607569"/>
                <a:gd name="connsiteX10" fmla="*/ 209738 w 605955"/>
                <a:gd name="connsiteY10" fmla="*/ 181792 h 607569"/>
                <a:gd name="connsiteX11" fmla="*/ 249842 w 605955"/>
                <a:gd name="connsiteY11" fmla="*/ 188389 h 607569"/>
                <a:gd name="connsiteX12" fmla="*/ 249996 w 605955"/>
                <a:gd name="connsiteY12" fmla="*/ 188389 h 607569"/>
                <a:gd name="connsiteX13" fmla="*/ 296092 w 605955"/>
                <a:gd name="connsiteY13" fmla="*/ 251903 h 607569"/>
                <a:gd name="connsiteX14" fmla="*/ 296092 w 605955"/>
                <a:gd name="connsiteY14" fmla="*/ 356224 h 607569"/>
                <a:gd name="connsiteX15" fmla="*/ 267820 w 605955"/>
                <a:gd name="connsiteY15" fmla="*/ 384299 h 607569"/>
                <a:gd name="connsiteX16" fmla="*/ 28272 w 605955"/>
                <a:gd name="connsiteY16" fmla="*/ 384299 h 607569"/>
                <a:gd name="connsiteX17" fmla="*/ 0 w 605955"/>
                <a:gd name="connsiteY17" fmla="*/ 356224 h 607569"/>
                <a:gd name="connsiteX18" fmla="*/ 0 w 605955"/>
                <a:gd name="connsiteY18" fmla="*/ 252209 h 607569"/>
                <a:gd name="connsiteX19" fmla="*/ 46250 w 605955"/>
                <a:gd name="connsiteY19" fmla="*/ 188389 h 607569"/>
                <a:gd name="connsiteX20" fmla="*/ 88505 w 605955"/>
                <a:gd name="connsiteY20" fmla="*/ 181485 h 607569"/>
                <a:gd name="connsiteX21" fmla="*/ 137713 w 605955"/>
                <a:gd name="connsiteY21" fmla="*/ 175637 h 607569"/>
                <a:gd name="connsiteX22" fmla="*/ 158604 w 605955"/>
                <a:gd name="connsiteY22" fmla="*/ 175637 h 607569"/>
                <a:gd name="connsiteX23" fmla="*/ 165978 w 605955"/>
                <a:gd name="connsiteY23" fmla="*/ 178706 h 607569"/>
                <a:gd name="connsiteX24" fmla="*/ 167360 w 605955"/>
                <a:gd name="connsiteY24" fmla="*/ 190214 h 607569"/>
                <a:gd name="connsiteX25" fmla="*/ 156146 w 605955"/>
                <a:gd name="connsiteY25" fmla="*/ 206939 h 607569"/>
                <a:gd name="connsiteX26" fmla="*/ 161369 w 605955"/>
                <a:gd name="connsiteY26" fmla="*/ 250976 h 607569"/>
                <a:gd name="connsiteX27" fmla="*/ 151077 w 605955"/>
                <a:gd name="connsiteY27" fmla="*/ 278441 h 607569"/>
                <a:gd name="connsiteX28" fmla="*/ 145086 w 605955"/>
                <a:gd name="connsiteY28" fmla="*/ 278441 h 607569"/>
                <a:gd name="connsiteX29" fmla="*/ 134794 w 605955"/>
                <a:gd name="connsiteY29" fmla="*/ 250976 h 607569"/>
                <a:gd name="connsiteX30" fmla="*/ 140017 w 605955"/>
                <a:gd name="connsiteY30" fmla="*/ 206939 h 607569"/>
                <a:gd name="connsiteX31" fmla="*/ 128957 w 605955"/>
                <a:gd name="connsiteY31" fmla="*/ 190214 h 607569"/>
                <a:gd name="connsiteX32" fmla="*/ 130186 w 605955"/>
                <a:gd name="connsiteY32" fmla="*/ 178706 h 607569"/>
                <a:gd name="connsiteX33" fmla="*/ 137713 w 605955"/>
                <a:gd name="connsiteY33" fmla="*/ 175637 h 607569"/>
                <a:gd name="connsiteX34" fmla="*/ 539006 w 605955"/>
                <a:gd name="connsiteY34" fmla="*/ 149457 h 607569"/>
                <a:gd name="connsiteX35" fmla="*/ 588030 w 605955"/>
                <a:gd name="connsiteY35" fmla="*/ 149457 h 607569"/>
                <a:gd name="connsiteX36" fmla="*/ 603860 w 605955"/>
                <a:gd name="connsiteY36" fmla="*/ 158815 h 607569"/>
                <a:gd name="connsiteX37" fmla="*/ 602938 w 605955"/>
                <a:gd name="connsiteY37" fmla="*/ 177225 h 607569"/>
                <a:gd name="connsiteX38" fmla="*/ 577273 w 605955"/>
                <a:gd name="connsiteY38" fmla="*/ 215577 h 607569"/>
                <a:gd name="connsiteX39" fmla="*/ 602938 w 605955"/>
                <a:gd name="connsiteY39" fmla="*/ 253930 h 607569"/>
                <a:gd name="connsiteX40" fmla="*/ 603860 w 605955"/>
                <a:gd name="connsiteY40" fmla="*/ 272186 h 607569"/>
                <a:gd name="connsiteX41" fmla="*/ 588030 w 605955"/>
                <a:gd name="connsiteY41" fmla="*/ 281697 h 607569"/>
                <a:gd name="connsiteX42" fmla="*/ 497204 w 605955"/>
                <a:gd name="connsiteY42" fmla="*/ 281697 h 607569"/>
                <a:gd name="connsiteX43" fmla="*/ 369239 w 605955"/>
                <a:gd name="connsiteY43" fmla="*/ 117209 h 607569"/>
                <a:gd name="connsiteX44" fmla="*/ 498301 w 605955"/>
                <a:gd name="connsiteY44" fmla="*/ 117209 h 607569"/>
                <a:gd name="connsiteX45" fmla="*/ 512744 w 605955"/>
                <a:gd name="connsiteY45" fmla="*/ 124573 h 607569"/>
                <a:gd name="connsiteX46" fmla="*/ 515202 w 605955"/>
                <a:gd name="connsiteY46" fmla="*/ 140682 h 607569"/>
                <a:gd name="connsiteX47" fmla="*/ 482937 w 605955"/>
                <a:gd name="connsiteY47" fmla="*/ 237185 h 607569"/>
                <a:gd name="connsiteX48" fmla="*/ 466036 w 605955"/>
                <a:gd name="connsiteY48" fmla="*/ 249459 h 607569"/>
                <a:gd name="connsiteX49" fmla="*/ 387062 w 605955"/>
                <a:gd name="connsiteY49" fmla="*/ 249459 h 607569"/>
                <a:gd name="connsiteX50" fmla="*/ 387062 w 605955"/>
                <a:gd name="connsiteY50" fmla="*/ 518867 h 607569"/>
                <a:gd name="connsiteX51" fmla="*/ 369239 w 605955"/>
                <a:gd name="connsiteY51" fmla="*/ 518407 h 607569"/>
                <a:gd name="connsiteX52" fmla="*/ 351416 w 605955"/>
                <a:gd name="connsiteY52" fmla="*/ 518867 h 607569"/>
                <a:gd name="connsiteX53" fmla="*/ 351416 w 605955"/>
                <a:gd name="connsiteY53" fmla="*/ 135006 h 607569"/>
                <a:gd name="connsiteX54" fmla="*/ 369239 w 605955"/>
                <a:gd name="connsiteY54" fmla="*/ 117209 h 607569"/>
                <a:gd name="connsiteX55" fmla="*/ 148082 w 605955"/>
                <a:gd name="connsiteY55" fmla="*/ 0 h 607569"/>
                <a:gd name="connsiteX56" fmla="*/ 224046 w 605955"/>
                <a:gd name="connsiteY56" fmla="*/ 75858 h 607569"/>
                <a:gd name="connsiteX57" fmla="*/ 148082 w 605955"/>
                <a:gd name="connsiteY57" fmla="*/ 151716 h 607569"/>
                <a:gd name="connsiteX58" fmla="*/ 72118 w 605955"/>
                <a:gd name="connsiteY58" fmla="*/ 75858 h 607569"/>
                <a:gd name="connsiteX59" fmla="*/ 148082 w 605955"/>
                <a:gd name="connsiteY59" fmla="*/ 0 h 60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5955" h="607569">
                  <a:moveTo>
                    <a:pt x="369305" y="543071"/>
                  </a:moveTo>
                  <a:cubicBezTo>
                    <a:pt x="431641" y="543071"/>
                    <a:pt x="482175" y="557509"/>
                    <a:pt x="482175" y="575320"/>
                  </a:cubicBezTo>
                  <a:cubicBezTo>
                    <a:pt x="482175" y="593131"/>
                    <a:pt x="431641" y="607569"/>
                    <a:pt x="369305" y="607569"/>
                  </a:cubicBezTo>
                  <a:cubicBezTo>
                    <a:pt x="306969" y="607569"/>
                    <a:pt x="256435" y="593131"/>
                    <a:pt x="256435" y="575320"/>
                  </a:cubicBezTo>
                  <a:cubicBezTo>
                    <a:pt x="256435" y="557509"/>
                    <a:pt x="306969" y="543071"/>
                    <a:pt x="369305" y="543071"/>
                  </a:cubicBezTo>
                  <a:close/>
                  <a:moveTo>
                    <a:pt x="88505" y="181485"/>
                  </a:moveTo>
                  <a:cubicBezTo>
                    <a:pt x="91117" y="181485"/>
                    <a:pt x="93729" y="183173"/>
                    <a:pt x="94805" y="185934"/>
                  </a:cubicBezTo>
                  <a:lnTo>
                    <a:pt x="140287" y="310814"/>
                  </a:lnTo>
                  <a:cubicBezTo>
                    <a:pt x="142899" y="318024"/>
                    <a:pt x="153194" y="318024"/>
                    <a:pt x="155806" y="310814"/>
                  </a:cubicBezTo>
                  <a:lnTo>
                    <a:pt x="201441" y="185934"/>
                  </a:lnTo>
                  <a:cubicBezTo>
                    <a:pt x="202670" y="182559"/>
                    <a:pt x="206204" y="180718"/>
                    <a:pt x="209738" y="181792"/>
                  </a:cubicBezTo>
                  <a:lnTo>
                    <a:pt x="249842" y="188389"/>
                  </a:lnTo>
                  <a:lnTo>
                    <a:pt x="249996" y="188389"/>
                  </a:lnTo>
                  <a:cubicBezTo>
                    <a:pt x="277500" y="197440"/>
                    <a:pt x="296092" y="223061"/>
                    <a:pt x="296092" y="251903"/>
                  </a:cubicBezTo>
                  <a:lnTo>
                    <a:pt x="296092" y="356224"/>
                  </a:lnTo>
                  <a:cubicBezTo>
                    <a:pt x="296092" y="371719"/>
                    <a:pt x="283339" y="384299"/>
                    <a:pt x="267820" y="384299"/>
                  </a:cubicBezTo>
                  <a:lnTo>
                    <a:pt x="28272" y="384299"/>
                  </a:lnTo>
                  <a:cubicBezTo>
                    <a:pt x="12753" y="384299"/>
                    <a:pt x="0" y="371719"/>
                    <a:pt x="0" y="356224"/>
                  </a:cubicBezTo>
                  <a:lnTo>
                    <a:pt x="0" y="252209"/>
                  </a:lnTo>
                  <a:cubicBezTo>
                    <a:pt x="0" y="223214"/>
                    <a:pt x="18592" y="197594"/>
                    <a:pt x="46250" y="188389"/>
                  </a:cubicBezTo>
                  <a:cubicBezTo>
                    <a:pt x="46250" y="188389"/>
                    <a:pt x="87736" y="181485"/>
                    <a:pt x="88505" y="181485"/>
                  </a:cubicBezTo>
                  <a:close/>
                  <a:moveTo>
                    <a:pt x="137713" y="175637"/>
                  </a:moveTo>
                  <a:lnTo>
                    <a:pt x="158604" y="175637"/>
                  </a:lnTo>
                  <a:cubicBezTo>
                    <a:pt x="161369" y="175637"/>
                    <a:pt x="164134" y="176711"/>
                    <a:pt x="165978" y="178706"/>
                  </a:cubicBezTo>
                  <a:cubicBezTo>
                    <a:pt x="168896" y="181928"/>
                    <a:pt x="169357" y="186531"/>
                    <a:pt x="167360" y="190214"/>
                  </a:cubicBezTo>
                  <a:lnTo>
                    <a:pt x="156146" y="206939"/>
                  </a:lnTo>
                  <a:lnTo>
                    <a:pt x="161369" y="250976"/>
                  </a:lnTo>
                  <a:lnTo>
                    <a:pt x="151077" y="278441"/>
                  </a:lnTo>
                  <a:cubicBezTo>
                    <a:pt x="150002" y="281203"/>
                    <a:pt x="146162" y="281203"/>
                    <a:pt x="145086" y="278441"/>
                  </a:cubicBezTo>
                  <a:lnTo>
                    <a:pt x="134794" y="250976"/>
                  </a:lnTo>
                  <a:lnTo>
                    <a:pt x="140017" y="206939"/>
                  </a:lnTo>
                  <a:lnTo>
                    <a:pt x="128957" y="190214"/>
                  </a:lnTo>
                  <a:cubicBezTo>
                    <a:pt x="126806" y="186531"/>
                    <a:pt x="127267" y="181928"/>
                    <a:pt x="130186" y="178706"/>
                  </a:cubicBezTo>
                  <a:cubicBezTo>
                    <a:pt x="132029" y="176711"/>
                    <a:pt x="134794" y="175637"/>
                    <a:pt x="137713" y="175637"/>
                  </a:cubicBezTo>
                  <a:close/>
                  <a:moveTo>
                    <a:pt x="539006" y="149457"/>
                  </a:moveTo>
                  <a:lnTo>
                    <a:pt x="588030" y="149457"/>
                  </a:lnTo>
                  <a:cubicBezTo>
                    <a:pt x="594639" y="149457"/>
                    <a:pt x="600786" y="153139"/>
                    <a:pt x="603860" y="158815"/>
                  </a:cubicBezTo>
                  <a:cubicBezTo>
                    <a:pt x="606933" y="164644"/>
                    <a:pt x="606626" y="171701"/>
                    <a:pt x="602938" y="177225"/>
                  </a:cubicBezTo>
                  <a:lnTo>
                    <a:pt x="577273" y="215577"/>
                  </a:lnTo>
                  <a:lnTo>
                    <a:pt x="602938" y="253930"/>
                  </a:lnTo>
                  <a:cubicBezTo>
                    <a:pt x="606626" y="259453"/>
                    <a:pt x="606933" y="266510"/>
                    <a:pt x="603860" y="272186"/>
                  </a:cubicBezTo>
                  <a:cubicBezTo>
                    <a:pt x="600786" y="278015"/>
                    <a:pt x="594639" y="281697"/>
                    <a:pt x="588030" y="281697"/>
                  </a:cubicBezTo>
                  <a:lnTo>
                    <a:pt x="497204" y="281697"/>
                  </a:lnTo>
                  <a:close/>
                  <a:moveTo>
                    <a:pt x="369239" y="117209"/>
                  </a:moveTo>
                  <a:lnTo>
                    <a:pt x="498301" y="117209"/>
                  </a:lnTo>
                  <a:cubicBezTo>
                    <a:pt x="503986" y="117209"/>
                    <a:pt x="509364" y="119970"/>
                    <a:pt x="512744" y="124573"/>
                  </a:cubicBezTo>
                  <a:cubicBezTo>
                    <a:pt x="516124" y="129329"/>
                    <a:pt x="516892" y="135313"/>
                    <a:pt x="515202" y="140682"/>
                  </a:cubicBezTo>
                  <a:lnTo>
                    <a:pt x="482937" y="237185"/>
                  </a:lnTo>
                  <a:cubicBezTo>
                    <a:pt x="480478" y="244549"/>
                    <a:pt x="473718" y="249459"/>
                    <a:pt x="466036" y="249459"/>
                  </a:cubicBezTo>
                  <a:lnTo>
                    <a:pt x="387062" y="249459"/>
                  </a:lnTo>
                  <a:lnTo>
                    <a:pt x="387062" y="518867"/>
                  </a:lnTo>
                  <a:cubicBezTo>
                    <a:pt x="380916" y="518560"/>
                    <a:pt x="374770" y="518407"/>
                    <a:pt x="369239" y="518407"/>
                  </a:cubicBezTo>
                  <a:cubicBezTo>
                    <a:pt x="363708" y="518407"/>
                    <a:pt x="357716" y="518560"/>
                    <a:pt x="351416" y="518867"/>
                  </a:cubicBezTo>
                  <a:lnTo>
                    <a:pt x="351416" y="135006"/>
                  </a:lnTo>
                  <a:cubicBezTo>
                    <a:pt x="351416" y="125187"/>
                    <a:pt x="359406" y="117209"/>
                    <a:pt x="369239" y="117209"/>
                  </a:cubicBezTo>
                  <a:close/>
                  <a:moveTo>
                    <a:pt x="148082" y="0"/>
                  </a:moveTo>
                  <a:cubicBezTo>
                    <a:pt x="190036" y="0"/>
                    <a:pt x="224046" y="33963"/>
                    <a:pt x="224046" y="75858"/>
                  </a:cubicBezTo>
                  <a:cubicBezTo>
                    <a:pt x="224046" y="117753"/>
                    <a:pt x="190036" y="151716"/>
                    <a:pt x="148082" y="151716"/>
                  </a:cubicBezTo>
                  <a:cubicBezTo>
                    <a:pt x="106128" y="151716"/>
                    <a:pt x="72118" y="117753"/>
                    <a:pt x="72118" y="75858"/>
                  </a:cubicBezTo>
                  <a:cubicBezTo>
                    <a:pt x="72118" y="33963"/>
                    <a:pt x="106128" y="0"/>
                    <a:pt x="14808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grpSp>
      <p:sp>
        <p:nvSpPr>
          <p:cNvPr id="11" name="元素">
            <a:extLst>
              <a:ext uri="{FF2B5EF4-FFF2-40B4-BE49-F238E27FC236}">
                <a16:creationId xmlns:a16="http://schemas.microsoft.com/office/drawing/2014/main" id="{ECA69198-A6EA-4B23-AD5C-D9C04AB44393}"/>
              </a:ext>
            </a:extLst>
          </p:cNvPr>
          <p:cNvSpPr txBox="1">
            <a:spLocks noChangeArrowheads="1"/>
          </p:cNvSpPr>
          <p:nvPr/>
        </p:nvSpPr>
        <p:spPr bwMode="auto">
          <a:xfrm>
            <a:off x="627036" y="1554022"/>
            <a:ext cx="3796634" cy="400110"/>
          </a:xfrm>
          <a:prstGeom prst="rect">
            <a:avLst/>
          </a:prstGeom>
          <a:noFill/>
          <a:ln>
            <a:noFill/>
          </a:ln>
        </p:spPr>
        <p:txBody>
          <a:bodyPr wrap="square">
            <a:spAutoFit/>
          </a:bodyPr>
          <a:lstStyle>
            <a:defPPr>
              <a:defRPr lang="zh-CN"/>
            </a:defPPr>
            <a:lvl1pPr algn="ctr">
              <a:defRPr sz="2400">
                <a:solidFill>
                  <a:schemeClr val="bg1"/>
                </a:solidFill>
                <a:latin typeface="Calibri Light" panose="020F0302020204030204" pitchFamily="34" charset="0"/>
                <a:ea typeface="方正宋刻本秀楷简体" panose="02000000000000000000" pitchFamily="2" charset="-122"/>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pPr algn="l"/>
            <a:r>
              <a:rPr lang="zh-CN" altLang="en-US" sz="2000" b="1" dirty="0">
                <a:solidFill>
                  <a:schemeClr val="tx1"/>
                </a:solidFill>
                <a:ea typeface="微软雅黑" panose="020B0503020204020204" pitchFamily="34" charset="-122"/>
              </a:rPr>
              <a:t>单击输入标题</a:t>
            </a:r>
          </a:p>
        </p:txBody>
      </p:sp>
      <p:sp>
        <p:nvSpPr>
          <p:cNvPr id="12" name="元素">
            <a:extLst>
              <a:ext uri="{FF2B5EF4-FFF2-40B4-BE49-F238E27FC236}">
                <a16:creationId xmlns:a16="http://schemas.microsoft.com/office/drawing/2014/main" id="{4E757EFA-BBBC-4E6D-9FD1-E7A268E6775D}"/>
              </a:ext>
            </a:extLst>
          </p:cNvPr>
          <p:cNvSpPr/>
          <p:nvPr/>
        </p:nvSpPr>
        <p:spPr>
          <a:xfrm>
            <a:off x="627034" y="1986763"/>
            <a:ext cx="5468966" cy="1167692"/>
          </a:xfrm>
          <a:prstGeom prst="rect">
            <a:avLst/>
          </a:prstGeom>
        </p:spPr>
        <p:txBody>
          <a:bodyPr wrap="square">
            <a:spAutoFit/>
          </a:bodyPr>
          <a:lstStyle/>
          <a:p>
            <a:pPr>
              <a:lnSpc>
                <a:spcPct val="150000"/>
              </a:lnSpc>
            </a:pPr>
            <a:r>
              <a:rPr lang="zh-CN" altLang="en-US" sz="1200" dirty="0">
                <a:latin typeface="微软雅黑" panose="020B0503020204020204" pitchFamily="34" charset="-122"/>
                <a:ea typeface="微软雅黑" panose="020B0503020204020204" pitchFamily="34" charset="-122"/>
              </a:rPr>
              <a:t>您的内容打在这里，或者通过复制您的文本后，在此框中选择粘贴。您的内容打在这里，或者通过复制您的文本后，在此框中选择粘贴。您的内容打在这里，或者通过复制您的文本后，在此框中选择粘贴。您的内容打在这里，或者通过复制您的文本后，在此框中选择粘贴。</a:t>
            </a:r>
          </a:p>
        </p:txBody>
      </p:sp>
      <p:sp>
        <p:nvSpPr>
          <p:cNvPr id="13" name="元素">
            <a:extLst>
              <a:ext uri="{FF2B5EF4-FFF2-40B4-BE49-F238E27FC236}">
                <a16:creationId xmlns:a16="http://schemas.microsoft.com/office/drawing/2014/main" id="{61F204C5-2587-4C2E-81DD-487748EF8426}"/>
              </a:ext>
            </a:extLst>
          </p:cNvPr>
          <p:cNvSpPr txBox="1">
            <a:spLocks noChangeArrowheads="1"/>
          </p:cNvSpPr>
          <p:nvPr/>
        </p:nvSpPr>
        <p:spPr bwMode="auto">
          <a:xfrm>
            <a:off x="642339" y="4457491"/>
            <a:ext cx="1431859" cy="338554"/>
          </a:xfrm>
          <a:prstGeom prst="rect">
            <a:avLst/>
          </a:prstGeom>
          <a:noFill/>
          <a:ln>
            <a:noFill/>
          </a:ln>
        </p:spPr>
        <p:txBody>
          <a:bodyPr wrap="square">
            <a:spAutoFit/>
          </a:bodyPr>
          <a:lstStyle>
            <a:defPPr>
              <a:defRPr lang="zh-CN"/>
            </a:defPPr>
            <a:lvl1pPr algn="ctr">
              <a:defRPr sz="2400">
                <a:solidFill>
                  <a:schemeClr val="bg1"/>
                </a:solidFill>
                <a:latin typeface="Calibri Light" panose="020F0302020204030204" pitchFamily="34" charset="0"/>
                <a:ea typeface="方正宋刻本秀楷简体" panose="02000000000000000000" pitchFamily="2" charset="-122"/>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sz="1600" b="1" dirty="0">
                <a:solidFill>
                  <a:schemeClr val="tx1"/>
                </a:solidFill>
                <a:ea typeface="微软雅黑" panose="020B0503020204020204" pitchFamily="34" charset="-122"/>
              </a:rPr>
              <a:t>单击输入标题</a:t>
            </a:r>
          </a:p>
        </p:txBody>
      </p:sp>
      <p:sp>
        <p:nvSpPr>
          <p:cNvPr id="14" name="元素">
            <a:extLst>
              <a:ext uri="{FF2B5EF4-FFF2-40B4-BE49-F238E27FC236}">
                <a16:creationId xmlns:a16="http://schemas.microsoft.com/office/drawing/2014/main" id="{E4EB3834-116A-4EB8-BD07-F94C56258C4C}"/>
              </a:ext>
            </a:extLst>
          </p:cNvPr>
          <p:cNvSpPr txBox="1">
            <a:spLocks noChangeArrowheads="1"/>
          </p:cNvSpPr>
          <p:nvPr/>
        </p:nvSpPr>
        <p:spPr bwMode="auto">
          <a:xfrm>
            <a:off x="2402198" y="4457491"/>
            <a:ext cx="1431859" cy="338554"/>
          </a:xfrm>
          <a:prstGeom prst="rect">
            <a:avLst/>
          </a:prstGeom>
          <a:noFill/>
          <a:ln>
            <a:noFill/>
          </a:ln>
        </p:spPr>
        <p:txBody>
          <a:bodyPr wrap="square">
            <a:spAutoFit/>
          </a:bodyPr>
          <a:lstStyle>
            <a:defPPr>
              <a:defRPr lang="zh-CN"/>
            </a:defPPr>
            <a:lvl1pPr algn="ctr">
              <a:defRPr sz="2400">
                <a:solidFill>
                  <a:schemeClr val="bg1"/>
                </a:solidFill>
                <a:latin typeface="Calibri Light" panose="020F0302020204030204" pitchFamily="34" charset="0"/>
                <a:ea typeface="方正宋刻本秀楷简体" panose="02000000000000000000" pitchFamily="2" charset="-122"/>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sz="1600" b="1" dirty="0">
                <a:solidFill>
                  <a:schemeClr val="tx1"/>
                </a:solidFill>
                <a:ea typeface="微软雅黑" panose="020B0503020204020204" pitchFamily="34" charset="-122"/>
              </a:rPr>
              <a:t>单击输入标题</a:t>
            </a:r>
          </a:p>
        </p:txBody>
      </p:sp>
      <p:sp>
        <p:nvSpPr>
          <p:cNvPr id="15" name="元素">
            <a:extLst>
              <a:ext uri="{FF2B5EF4-FFF2-40B4-BE49-F238E27FC236}">
                <a16:creationId xmlns:a16="http://schemas.microsoft.com/office/drawing/2014/main" id="{4A2D5A65-C756-4BF8-B83A-828BE435AA4F}"/>
              </a:ext>
            </a:extLst>
          </p:cNvPr>
          <p:cNvSpPr txBox="1">
            <a:spLocks noChangeArrowheads="1"/>
          </p:cNvSpPr>
          <p:nvPr/>
        </p:nvSpPr>
        <p:spPr bwMode="auto">
          <a:xfrm>
            <a:off x="4143534" y="4457491"/>
            <a:ext cx="1431859" cy="338554"/>
          </a:xfrm>
          <a:prstGeom prst="rect">
            <a:avLst/>
          </a:prstGeom>
          <a:noFill/>
          <a:ln>
            <a:noFill/>
          </a:ln>
        </p:spPr>
        <p:txBody>
          <a:bodyPr wrap="square">
            <a:spAutoFit/>
          </a:bodyPr>
          <a:lstStyle>
            <a:defPPr>
              <a:defRPr lang="zh-CN"/>
            </a:defPPr>
            <a:lvl1pPr algn="ctr">
              <a:defRPr sz="2400">
                <a:solidFill>
                  <a:schemeClr val="bg1"/>
                </a:solidFill>
                <a:latin typeface="Calibri Light" panose="020F0302020204030204" pitchFamily="34" charset="0"/>
                <a:ea typeface="方正宋刻本秀楷简体" panose="02000000000000000000" pitchFamily="2" charset="-122"/>
              </a:defRPr>
            </a:lvl1pPr>
            <a:lvl2pPr marL="742950" indent="-285750">
              <a:defRPr sz="1300">
                <a:latin typeface="Calibri Light" panose="020F0302020204030204" pitchFamily="34" charset="0"/>
                <a:ea typeface="方正宋刻本秀楷简体" panose="02000000000000000000" pitchFamily="2" charset="-122"/>
              </a:defRPr>
            </a:lvl2pPr>
            <a:lvl3pPr marL="1143000" indent="-228600">
              <a:defRPr sz="1300">
                <a:latin typeface="Calibri Light" panose="020F0302020204030204" pitchFamily="34" charset="0"/>
                <a:ea typeface="方正宋刻本秀楷简体" panose="02000000000000000000" pitchFamily="2" charset="-122"/>
              </a:defRPr>
            </a:lvl3pPr>
            <a:lvl4pPr marL="1600200" indent="-228600">
              <a:defRPr sz="1300">
                <a:latin typeface="Calibri Light" panose="020F0302020204030204" pitchFamily="34" charset="0"/>
                <a:ea typeface="方正宋刻本秀楷简体" panose="02000000000000000000" pitchFamily="2" charset="-122"/>
              </a:defRPr>
            </a:lvl4pPr>
            <a:lvl5pPr marL="2057400" indent="-228600">
              <a:defRPr sz="1300">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latin typeface="Calibri Light" panose="020F0302020204030204" pitchFamily="34" charset="0"/>
                <a:ea typeface="方正宋刻本秀楷简体" panose="02000000000000000000" pitchFamily="2" charset="-122"/>
              </a:defRPr>
            </a:lvl9pPr>
          </a:lstStyle>
          <a:p>
            <a:r>
              <a:rPr lang="zh-CN" altLang="en-US" sz="1600" b="1" dirty="0">
                <a:solidFill>
                  <a:schemeClr val="tx1"/>
                </a:solidFill>
                <a:ea typeface="微软雅黑" panose="020B0503020204020204" pitchFamily="34" charset="-122"/>
              </a:rPr>
              <a:t>单击输入标题</a:t>
            </a:r>
          </a:p>
        </p:txBody>
      </p:sp>
      <p:sp>
        <p:nvSpPr>
          <p:cNvPr id="16" name="元素">
            <a:extLst>
              <a:ext uri="{FF2B5EF4-FFF2-40B4-BE49-F238E27FC236}">
                <a16:creationId xmlns:a16="http://schemas.microsoft.com/office/drawing/2014/main" id="{9F8D8A13-1615-4DED-9FF6-118A06ABAC18}"/>
              </a:ext>
            </a:extLst>
          </p:cNvPr>
          <p:cNvSpPr/>
          <p:nvPr/>
        </p:nvSpPr>
        <p:spPr>
          <a:xfrm>
            <a:off x="340104" y="4765268"/>
            <a:ext cx="1840833" cy="1721690"/>
          </a:xfrm>
          <a:prstGeom prst="rect">
            <a:avLst/>
          </a:prstGeom>
        </p:spPr>
        <p:txBody>
          <a:bodyPr wrap="square">
            <a:spAutoFit/>
          </a:bodyPr>
          <a:lstStyle/>
          <a:p>
            <a:pPr algn="ctr">
              <a:lnSpc>
                <a:spcPct val="150000"/>
              </a:lnSpc>
            </a:pPr>
            <a:r>
              <a:rPr lang="zh-CN" altLang="en-US" sz="1200" dirty="0">
                <a:latin typeface="微软雅黑" panose="020B0503020204020204" pitchFamily="34" charset="-122"/>
                <a:ea typeface="微软雅黑" panose="020B0503020204020204" pitchFamily="34" charset="-122"/>
              </a:rPr>
              <a:t>您的内容打在这里，或者通过复制您的文本后，在此框中选择粘贴。您的内容打在这里，或者通过复制您的文本后，在此框中选择粘贴。</a:t>
            </a:r>
          </a:p>
        </p:txBody>
      </p:sp>
      <p:sp>
        <p:nvSpPr>
          <p:cNvPr id="17" name="元素">
            <a:extLst>
              <a:ext uri="{FF2B5EF4-FFF2-40B4-BE49-F238E27FC236}">
                <a16:creationId xmlns:a16="http://schemas.microsoft.com/office/drawing/2014/main" id="{3AE93E48-10AF-41D7-8EB3-DFF8E2EF356A}"/>
              </a:ext>
            </a:extLst>
          </p:cNvPr>
          <p:cNvSpPr/>
          <p:nvPr/>
        </p:nvSpPr>
        <p:spPr>
          <a:xfrm>
            <a:off x="2095199" y="4765268"/>
            <a:ext cx="1840833" cy="1721690"/>
          </a:xfrm>
          <a:prstGeom prst="rect">
            <a:avLst/>
          </a:prstGeom>
        </p:spPr>
        <p:txBody>
          <a:bodyPr wrap="square">
            <a:spAutoFit/>
          </a:bodyPr>
          <a:lstStyle/>
          <a:p>
            <a:pPr algn="ctr">
              <a:lnSpc>
                <a:spcPct val="150000"/>
              </a:lnSpc>
            </a:pPr>
            <a:r>
              <a:rPr lang="zh-CN" altLang="en-US" sz="1200" dirty="0">
                <a:latin typeface="微软雅黑" panose="020B0503020204020204" pitchFamily="34" charset="-122"/>
                <a:ea typeface="微软雅黑" panose="020B0503020204020204" pitchFamily="34" charset="-122"/>
              </a:rPr>
              <a:t>您的内容打在这里，或者通过复制您的文本后，在此框中选择粘贴。您的内容打在这里，或者通过复制您的文本后，在此框中选择粘贴。</a:t>
            </a:r>
          </a:p>
        </p:txBody>
      </p:sp>
      <p:sp>
        <p:nvSpPr>
          <p:cNvPr id="18" name="元素">
            <a:extLst>
              <a:ext uri="{FF2B5EF4-FFF2-40B4-BE49-F238E27FC236}">
                <a16:creationId xmlns:a16="http://schemas.microsoft.com/office/drawing/2014/main" id="{4FA42012-3A17-4030-A681-9DD6C21A3E39}"/>
              </a:ext>
            </a:extLst>
          </p:cNvPr>
          <p:cNvSpPr/>
          <p:nvPr/>
        </p:nvSpPr>
        <p:spPr>
          <a:xfrm>
            <a:off x="3859823" y="4765268"/>
            <a:ext cx="1840833" cy="1721690"/>
          </a:xfrm>
          <a:prstGeom prst="rect">
            <a:avLst/>
          </a:prstGeom>
        </p:spPr>
        <p:txBody>
          <a:bodyPr wrap="square">
            <a:spAutoFit/>
          </a:bodyPr>
          <a:lstStyle/>
          <a:p>
            <a:pPr algn="ctr">
              <a:lnSpc>
                <a:spcPct val="150000"/>
              </a:lnSpc>
            </a:pPr>
            <a:r>
              <a:rPr lang="zh-CN" altLang="en-US" sz="1200" dirty="0">
                <a:latin typeface="微软雅黑" panose="020B0503020204020204" pitchFamily="34" charset="-122"/>
                <a:ea typeface="微软雅黑" panose="020B0503020204020204" pitchFamily="34" charset="-122"/>
              </a:rPr>
              <a:t>您的内容打在这里，或者通过复制您的文本后，在此框中选择粘贴。您的内容打在这里，或者通过复制您的文本后，在此框中选择粘贴。</a:t>
            </a:r>
          </a:p>
        </p:txBody>
      </p:sp>
      <p:sp>
        <p:nvSpPr>
          <p:cNvPr id="19" name="矩形: 圆角 2">
            <a:extLst>
              <a:ext uri="{FF2B5EF4-FFF2-40B4-BE49-F238E27FC236}">
                <a16:creationId xmlns:a16="http://schemas.microsoft.com/office/drawing/2014/main" id="{6AE842A0-74C4-4A2F-B6AE-5D62ED83791C}"/>
              </a:ext>
            </a:extLst>
          </p:cNvPr>
          <p:cNvSpPr/>
          <p:nvPr/>
        </p:nvSpPr>
        <p:spPr>
          <a:xfrm>
            <a:off x="6237402" y="2278289"/>
            <a:ext cx="5160875" cy="3535692"/>
          </a:xfrm>
          <a:prstGeom prst="roundRect">
            <a:avLst>
              <a:gd name="adj" fmla="val 9356"/>
            </a:avLst>
          </a:prstGeom>
          <a:blipFill dpi="0" rotWithShape="1">
            <a:blip r:embed="rId3"/>
            <a:srcRect/>
            <a:tile tx="0" ty="0" sx="100000" sy="100000" flip="none" algn="tl"/>
          </a:blipFill>
          <a:ln w="12700" cap="flat" cmpd="sng" algn="ctr">
            <a:noFill/>
            <a:prstDash val="solid"/>
            <a:miter lim="800000"/>
          </a:ln>
          <a:effectLst>
            <a:outerShdw blurRad="508000" dist="254000" dir="5400000" algn="tl" rotWithShape="0">
              <a:prstClr val="black">
                <a:alpha val="20000"/>
              </a:prstClr>
            </a:outerShdw>
          </a:effectLst>
        </p:spPr>
        <p:txBody>
          <a:bodyPr rtlCol="0" anchor="ctr"/>
          <a:lstStyle/>
          <a:p>
            <a:pPr algn="ctr" defTabSz="914400"/>
            <a:endParaRPr lang="zh-CN" altLang="en-US" kern="0" dirty="0">
              <a:latin typeface="Century Gothic" panose="020F0502020204030204"/>
              <a:ea typeface="微软雅黑"/>
            </a:endParaRPr>
          </a:p>
        </p:txBody>
      </p:sp>
      <p:sp>
        <p:nvSpPr>
          <p:cNvPr id="20" name="Rectangle 39">
            <a:extLst>
              <a:ext uri="{FF2B5EF4-FFF2-40B4-BE49-F238E27FC236}">
                <a16:creationId xmlns:a16="http://schemas.microsoft.com/office/drawing/2014/main" id="{FD3A4DB6-EE4A-4C10-A24F-CB48FD5521F5}"/>
              </a:ext>
            </a:extLst>
          </p:cNvPr>
          <p:cNvSpPr>
            <a:spLocks noChangeArrowheads="1"/>
          </p:cNvSpPr>
          <p:nvPr/>
        </p:nvSpPr>
        <p:spPr bwMode="auto">
          <a:xfrm>
            <a:off x="554879" y="371042"/>
            <a:ext cx="3704079" cy="410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1219170"/>
            <a:r>
              <a:rPr lang="zh-CN" altLang="en-US" sz="2667" dirty="0">
                <a:solidFill>
                  <a:srgbClr val="49889B"/>
                </a:solidFill>
                <a:latin typeface="微软雅黑" pitchFamily="34" charset="-122"/>
                <a:ea typeface="微软雅黑" pitchFamily="34" charset="-122"/>
              </a:rPr>
              <a:t>此处输入你的标题</a:t>
            </a:r>
          </a:p>
        </p:txBody>
      </p:sp>
      <p:grpSp>
        <p:nvGrpSpPr>
          <p:cNvPr id="21" name="组合 20">
            <a:extLst>
              <a:ext uri="{FF2B5EF4-FFF2-40B4-BE49-F238E27FC236}">
                <a16:creationId xmlns:a16="http://schemas.microsoft.com/office/drawing/2014/main" id="{F679A01E-BA60-4211-BD7E-FC1D835C5451}"/>
              </a:ext>
            </a:extLst>
          </p:cNvPr>
          <p:cNvGrpSpPr/>
          <p:nvPr/>
        </p:nvGrpSpPr>
        <p:grpSpPr>
          <a:xfrm>
            <a:off x="554877" y="932724"/>
            <a:ext cx="1199456" cy="74689"/>
            <a:chOff x="0" y="2842590"/>
            <a:chExt cx="7054752" cy="89199"/>
          </a:xfrm>
        </p:grpSpPr>
        <p:sp>
          <p:nvSpPr>
            <p:cNvPr id="22" name="矩形 21">
              <a:extLst>
                <a:ext uri="{FF2B5EF4-FFF2-40B4-BE49-F238E27FC236}">
                  <a16:creationId xmlns:a16="http://schemas.microsoft.com/office/drawing/2014/main" id="{C3E45389-7253-415E-8208-6DEEE00BBE4B}"/>
                </a:ext>
              </a:extLst>
            </p:cNvPr>
            <p:cNvSpPr/>
            <p:nvPr/>
          </p:nvSpPr>
          <p:spPr>
            <a:xfrm>
              <a:off x="0"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23" name="矩形 22">
              <a:extLst>
                <a:ext uri="{FF2B5EF4-FFF2-40B4-BE49-F238E27FC236}">
                  <a16:creationId xmlns:a16="http://schemas.microsoft.com/office/drawing/2014/main" id="{DC9BBDBA-0401-464B-A97D-64F603087205}"/>
                </a:ext>
              </a:extLst>
            </p:cNvPr>
            <p:cNvSpPr/>
            <p:nvPr/>
          </p:nvSpPr>
          <p:spPr>
            <a:xfrm>
              <a:off x="1763688"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24" name="矩形 23">
              <a:extLst>
                <a:ext uri="{FF2B5EF4-FFF2-40B4-BE49-F238E27FC236}">
                  <a16:creationId xmlns:a16="http://schemas.microsoft.com/office/drawing/2014/main" id="{A795375E-4D2A-4EA9-8014-00BB9B7A0449}"/>
                </a:ext>
              </a:extLst>
            </p:cNvPr>
            <p:cNvSpPr/>
            <p:nvPr/>
          </p:nvSpPr>
          <p:spPr>
            <a:xfrm>
              <a:off x="3527376" y="2842590"/>
              <a:ext cx="1763688" cy="89199"/>
            </a:xfrm>
            <a:prstGeom prst="rect">
              <a:avLst/>
            </a:prstGeom>
            <a:solidFill>
              <a:srgbClr val="6BA6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sp>
          <p:nvSpPr>
            <p:cNvPr id="25" name="矩形 24">
              <a:extLst>
                <a:ext uri="{FF2B5EF4-FFF2-40B4-BE49-F238E27FC236}">
                  <a16:creationId xmlns:a16="http://schemas.microsoft.com/office/drawing/2014/main" id="{CFB7E35D-0CB7-469C-BDA9-6DCBFFDFCA74}"/>
                </a:ext>
              </a:extLst>
            </p:cNvPr>
            <p:cNvSpPr/>
            <p:nvPr/>
          </p:nvSpPr>
          <p:spPr>
            <a:xfrm>
              <a:off x="5291064" y="2842590"/>
              <a:ext cx="1763688" cy="89199"/>
            </a:xfrm>
            <a:prstGeom prst="rect">
              <a:avLst/>
            </a:prstGeom>
            <a:solidFill>
              <a:srgbClr val="4988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a:solidFill>
                  <a:srgbClr val="FFFFFF"/>
                </a:solidFill>
                <a:latin typeface="Calibri"/>
                <a:ea typeface="宋体" panose="02010600030101010101" pitchFamily="2" charset="-122"/>
              </a:endParaRPr>
            </a:p>
          </p:txBody>
        </p:sp>
      </p:grpSp>
    </p:spTree>
    <p:extLst>
      <p:ext uri="{BB962C8B-B14F-4D97-AF65-F5344CB8AC3E}">
        <p14:creationId xmlns:p14="http://schemas.microsoft.com/office/powerpoint/2010/main" val="123127651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4"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down)">
                                      <p:cBhvr>
                                        <p:cTn id="19" dur="500"/>
                                        <p:tgtEl>
                                          <p:spTgt spid="2"/>
                                        </p:tgtEl>
                                      </p:cBhvr>
                                    </p:animEffect>
                                  </p:childTnLst>
                                </p:cTn>
                              </p:par>
                            </p:childTnLst>
                          </p:cTn>
                        </p:par>
                        <p:par>
                          <p:cTn id="20" fill="hold">
                            <p:stCondLst>
                              <p:cond delay="2500"/>
                            </p:stCondLst>
                            <p:childTnLst>
                              <p:par>
                                <p:cTn id="21" presetID="22" presetClass="entr" presetSubtype="4"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down)">
                                      <p:cBhvr>
                                        <p:cTn id="23" dur="500"/>
                                        <p:tgtEl>
                                          <p:spTgt spid="13"/>
                                        </p:tgtEl>
                                      </p:cBhvr>
                                    </p:animEffect>
                                  </p:childTnLst>
                                </p:cTn>
                              </p:par>
                            </p:childTnLst>
                          </p:cTn>
                        </p:par>
                        <p:par>
                          <p:cTn id="24" fill="hold">
                            <p:stCondLst>
                              <p:cond delay="3000"/>
                            </p:stCondLst>
                            <p:childTnLst>
                              <p:par>
                                <p:cTn id="25" presetID="22" presetClass="entr" presetSubtype="4"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500"/>
                                        <p:tgtEl>
                                          <p:spTgt spid="16"/>
                                        </p:tgtEl>
                                      </p:cBhvr>
                                    </p:animEffect>
                                  </p:childTnLst>
                                </p:cTn>
                              </p:par>
                            </p:childTnLst>
                          </p:cTn>
                        </p:par>
                        <p:par>
                          <p:cTn id="28" fill="hold">
                            <p:stCondLst>
                              <p:cond delay="3500"/>
                            </p:stCondLst>
                            <p:childTnLst>
                              <p:par>
                                <p:cTn id="29" presetID="22" presetClass="entr" presetSubtype="4"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down)">
                                      <p:cBhvr>
                                        <p:cTn id="31" dur="500"/>
                                        <p:tgtEl>
                                          <p:spTgt spid="5"/>
                                        </p:tgtEl>
                                      </p:cBhvr>
                                    </p:animEffect>
                                  </p:childTnLst>
                                </p:cTn>
                              </p:par>
                            </p:childTnLst>
                          </p:cTn>
                        </p:par>
                        <p:par>
                          <p:cTn id="32" fill="hold">
                            <p:stCondLst>
                              <p:cond delay="4000"/>
                            </p:stCondLst>
                            <p:childTnLst>
                              <p:par>
                                <p:cTn id="33" presetID="22" presetClass="entr" presetSubtype="4"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down)">
                                      <p:cBhvr>
                                        <p:cTn id="35" dur="500"/>
                                        <p:tgtEl>
                                          <p:spTgt spid="14"/>
                                        </p:tgtEl>
                                      </p:cBhvr>
                                    </p:animEffect>
                                  </p:childTnLst>
                                </p:cTn>
                              </p:par>
                            </p:childTnLst>
                          </p:cTn>
                        </p:par>
                        <p:par>
                          <p:cTn id="36" fill="hold">
                            <p:stCondLst>
                              <p:cond delay="4500"/>
                            </p:stCondLst>
                            <p:childTnLst>
                              <p:par>
                                <p:cTn id="37" presetID="22" presetClass="entr" presetSubtype="4"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down)">
                                      <p:cBhvr>
                                        <p:cTn id="39" dur="500"/>
                                        <p:tgtEl>
                                          <p:spTgt spid="17"/>
                                        </p:tgtEl>
                                      </p:cBhvr>
                                    </p:animEffect>
                                  </p:childTnLst>
                                </p:cTn>
                              </p:par>
                            </p:childTnLst>
                          </p:cTn>
                        </p:par>
                        <p:par>
                          <p:cTn id="40" fill="hold">
                            <p:stCondLst>
                              <p:cond delay="5000"/>
                            </p:stCondLst>
                            <p:childTnLst>
                              <p:par>
                                <p:cTn id="41" presetID="22" presetClass="entr" presetSubtype="4" fill="hold"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down)">
                                      <p:cBhvr>
                                        <p:cTn id="43" dur="500"/>
                                        <p:tgtEl>
                                          <p:spTgt spid="8"/>
                                        </p:tgtEl>
                                      </p:cBhvr>
                                    </p:animEffect>
                                  </p:childTnLst>
                                </p:cTn>
                              </p:par>
                            </p:childTnLst>
                          </p:cTn>
                        </p:par>
                        <p:par>
                          <p:cTn id="44" fill="hold">
                            <p:stCondLst>
                              <p:cond delay="5500"/>
                            </p:stCondLst>
                            <p:childTnLst>
                              <p:par>
                                <p:cTn id="45" presetID="22" presetClass="entr" presetSubtype="4"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down)">
                                      <p:cBhvr>
                                        <p:cTn id="47" dur="500"/>
                                        <p:tgtEl>
                                          <p:spTgt spid="15"/>
                                        </p:tgtEl>
                                      </p:cBhvr>
                                    </p:animEffect>
                                  </p:childTnLst>
                                </p:cTn>
                              </p:par>
                            </p:childTnLst>
                          </p:cTn>
                        </p:par>
                        <p:par>
                          <p:cTn id="48" fill="hold">
                            <p:stCondLst>
                              <p:cond delay="6000"/>
                            </p:stCondLst>
                            <p:childTnLst>
                              <p:par>
                                <p:cTn id="49" presetID="22" presetClass="entr" presetSubtype="4" fill="hold" grpId="0" nodeType="after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wipe(down)">
                                      <p:cBhvr>
                                        <p:cTn id="51" dur="500"/>
                                        <p:tgtEl>
                                          <p:spTgt spid="1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1500"/>
                                        <p:tgtEl>
                                          <p:spTgt spid="19"/>
                                        </p:tgtEl>
                                      </p:cBhvr>
                                    </p:animEffect>
                                  </p:childTnLst>
                                </p:cTn>
                              </p:par>
                              <p:par>
                                <p:cTn id="55" presetID="35" presetClass="path" presetSubtype="0" decel="100000" fill="hold" grpId="1" nodeType="withEffect">
                                  <p:stCondLst>
                                    <p:cond delay="0"/>
                                  </p:stCondLst>
                                  <p:childTnLst>
                                    <p:animMotion origin="layout" path="M 2.91667E-6 -4.81481E-6 L 0.03971 -4.81481E-6 " pathEditMode="relative" rAng="0" ptsTypes="AA">
                                      <p:cBhvr>
                                        <p:cTn id="56" dur="1500" spd="-100000" fill="hold"/>
                                        <p:tgtEl>
                                          <p:spTgt spid="19"/>
                                        </p:tgtEl>
                                        <p:attrNameLst>
                                          <p:attrName>ppt_x</p:attrName>
                                          <p:attrName>ppt_y</p:attrName>
                                        </p:attrNameLst>
                                      </p:cBhvr>
                                      <p:rCtr x="197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19" grpId="0" animBg="1"/>
      <p:bldP spid="19" grpId="1"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答辩2"/>
</p:tagLst>
</file>

<file path=ppt/tags/tag2.xml><?xml version="1.0" encoding="utf-8"?>
<p:tagLst xmlns:a="http://schemas.openxmlformats.org/drawingml/2006/main" xmlns:r="http://schemas.openxmlformats.org/officeDocument/2006/relationships" xmlns:p="http://schemas.openxmlformats.org/presentationml/2006/main">
  <p:tag name="PA" val="v3.2.0"/>
</p:tagLst>
</file>

<file path=ppt/tags/tag3.xml><?xml version="1.0" encoding="utf-8"?>
<p:tagLst xmlns:a="http://schemas.openxmlformats.org/drawingml/2006/main" xmlns:r="http://schemas.openxmlformats.org/officeDocument/2006/relationships" xmlns:p="http://schemas.openxmlformats.org/presentationml/2006/main">
  <p:tag name="TIMING" val="|1.6|0.9"/>
</p:tagLst>
</file>

<file path=ppt/tags/tag4.xml><?xml version="1.0" encoding="utf-8"?>
<p:tagLst xmlns:a="http://schemas.openxmlformats.org/drawingml/2006/main" xmlns:r="http://schemas.openxmlformats.org/officeDocument/2006/relationships" xmlns:p="http://schemas.openxmlformats.org/presentationml/2006/main">
  <p:tag name="TIMING" val="|1.6|0.9"/>
</p:tagLst>
</file>

<file path=ppt/tags/tag5.xml><?xml version="1.0" encoding="utf-8"?>
<p:tagLst xmlns:a="http://schemas.openxmlformats.org/drawingml/2006/main" xmlns:r="http://schemas.openxmlformats.org/officeDocument/2006/relationships" xmlns:p="http://schemas.openxmlformats.org/presentationml/2006/main">
  <p:tag name="TIMING" val="|0.8|0.8"/>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2_Office 主题​​">
  <a:themeElements>
    <a:clrScheme name="自定义 1">
      <a:dk1>
        <a:srgbClr val="333333"/>
      </a:dk1>
      <a:lt1>
        <a:srgbClr val="FFFFFF"/>
      </a:lt1>
      <a:dk2>
        <a:srgbClr val="333333"/>
      </a:dk2>
      <a:lt2>
        <a:srgbClr val="FFFFFF"/>
      </a:lt2>
      <a:accent1>
        <a:srgbClr val="1D69A3"/>
      </a:accent1>
      <a:accent2>
        <a:srgbClr val="84CBC3"/>
      </a:accent2>
      <a:accent3>
        <a:srgbClr val="F8D158"/>
      </a:accent3>
      <a:accent4>
        <a:srgbClr val="F57365"/>
      </a:accent4>
      <a:accent5>
        <a:srgbClr val="7FC9EC"/>
      </a:accent5>
      <a:accent6>
        <a:srgbClr val="8689D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365</TotalTime>
  <Words>2791</Words>
  <Application>Microsoft Office PowerPoint</Application>
  <PresentationFormat>宽屏</PresentationFormat>
  <Paragraphs>224</Paragraphs>
  <Slides>26</Slides>
  <Notes>26</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26</vt:i4>
      </vt:variant>
    </vt:vector>
  </HeadingPairs>
  <TitlesOfParts>
    <vt:vector size="41" baseType="lpstr">
      <vt:lpstr>DIN-BoldItalic</vt:lpstr>
      <vt:lpstr>Helvetica Light</vt:lpstr>
      <vt:lpstr>linea-basic-10</vt:lpstr>
      <vt:lpstr>Microsoft YaHei Light</vt:lpstr>
      <vt:lpstr>等线</vt:lpstr>
      <vt:lpstr>方正正大黑简体</vt:lpstr>
      <vt:lpstr>微软雅黑</vt:lpstr>
      <vt:lpstr>Arial</vt:lpstr>
      <vt:lpstr>Calibri</vt:lpstr>
      <vt:lpstr>Calibri Light</vt:lpstr>
      <vt:lpstr>Century Gothic</vt:lpstr>
      <vt:lpstr>Impact</vt:lpstr>
      <vt:lpstr>Segoe UI Semilight</vt:lpstr>
      <vt:lpstr>Source Sans Pro</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答辩2</dc:title>
  <dc:creator>Anzichen</dc:creator>
  <cp:lastModifiedBy>Arthas</cp:lastModifiedBy>
  <cp:revision>27</cp:revision>
  <dcterms:created xsi:type="dcterms:W3CDTF">2018-10-12T14:45:38Z</dcterms:created>
  <dcterms:modified xsi:type="dcterms:W3CDTF">2019-07-18T04:52:55Z</dcterms:modified>
</cp:coreProperties>
</file>

<file path=docProps/thumbnail.jpeg>
</file>